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9" r:id="rId4"/>
    <p:sldMasterId id="214748374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Montserrat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MontserratLight-bold.fntdata"/><Relationship Id="rId23" Type="http://schemas.openxmlformats.org/officeDocument/2006/relationships/font" Target="fonts/MontserratLight-regular.fntdata"/><Relationship Id="rId26" Type="http://schemas.openxmlformats.org/officeDocument/2006/relationships/font" Target="fonts/MontserratLight-boldItalic.fntdata"/><Relationship Id="rId25" Type="http://schemas.openxmlformats.org/officeDocument/2006/relationships/font" Target="fonts/MontserratLight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cloudreach-coreops/cr_terraform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5954a8a201_2_8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g5954a8a201_2_8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954a8a201_2_9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g5954a8a201_2_9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5954a8a201_2_1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7" name="Google Shape;1077;g5954a8a201_2_11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code -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https://github.com/cloudreach-coreops/cr_terraform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 </a:t>
            </a:r>
            <a:r>
              <a:rPr b="1" i="1" lang="en-GB"/>
              <a:t>terraformlab</a:t>
            </a:r>
            <a:r>
              <a:rPr lang="en-GB"/>
              <a:t> first - demo basic tf lifecycle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Then show </a:t>
            </a:r>
            <a:r>
              <a:rPr b="1" i="1" lang="en-GB"/>
              <a:t>modules </a:t>
            </a:r>
            <a:r>
              <a:rPr lang="en-GB"/>
              <a:t>- talk through how modules interact, advantages of using them</a:t>
            </a:r>
            <a:endParaRPr/>
          </a:p>
        </p:txBody>
      </p:sp>
      <p:sp>
        <p:nvSpPr>
          <p:cNvPr id="1078" name="Google Shape;1078;g5954a8a201_2_11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5957caa16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g5957caa16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5954a8a201_2_9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6" name="Google Shape;956;g5954a8a201_2_9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g5954a8a201_2_9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5954a8a201_2_9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g5954a8a201_2_9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8303e03baf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g8303e03baf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8303e03baf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g8303e03baf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5954a8a201_2_13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g5954a8a201_2_13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8468120e0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g8468120e0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8303e03baf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g8303e03baf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5954a8a201_2_13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g5954a8a201_2_13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resentation title">
  <p:cSld name="1_Presentation 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6816852" y="176368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2" type="body"/>
          </p:nvPr>
        </p:nvSpPr>
        <p:spPr>
          <a:xfrm>
            <a:off x="6816854" y="383762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378" y="4389534"/>
            <a:ext cx="2702052" cy="80924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Highlight and two columns">
  <p:cSld name="1_Highlight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75396" y="1645595"/>
            <a:ext cx="2845762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6090849" y="1645595"/>
            <a:ext cx="2845762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body"/>
          </p:nvPr>
        </p:nvSpPr>
        <p:spPr>
          <a:xfrm>
            <a:off x="211792" y="1645595"/>
            <a:ext cx="2792156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s">
  <p:cSld name="1_Contents">
    <p:bg>
      <p:bgPr>
        <a:solidFill>
          <a:schemeClr val="accen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211792" y="174078"/>
            <a:ext cx="365453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211792" y="1927518"/>
            <a:ext cx="2861072" cy="2483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1pPr>
            <a:lvl2pPr indent="-31115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2pPr>
            <a:lvl3pPr indent="-311150" lvl="2" marL="1371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3pPr>
            <a:lvl4pPr indent="-311150" lvl="3" marL="18288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4pPr>
            <a:lvl5pPr indent="-31115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5pPr>
            <a:lvl6pPr indent="-342900" lvl="5" marL="27432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" name="Google Shape;76;p16"/>
          <p:cNvSpPr txBox="1"/>
          <p:nvPr>
            <p:ph idx="2" type="body"/>
          </p:nvPr>
        </p:nvSpPr>
        <p:spPr>
          <a:xfrm>
            <a:off x="3150604" y="1927518"/>
            <a:ext cx="2861072" cy="2483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1pPr>
            <a:lvl2pPr indent="-31115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2pPr>
            <a:lvl3pPr indent="-311150" lvl="2" marL="1371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3pPr>
            <a:lvl4pPr indent="-311150" lvl="3" marL="18288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4pPr>
            <a:lvl5pPr indent="-31115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5pPr>
            <a:lvl6pPr indent="-342900" lvl="5" marL="27432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3" type="body"/>
          </p:nvPr>
        </p:nvSpPr>
        <p:spPr>
          <a:xfrm>
            <a:off x="6068665" y="1927518"/>
            <a:ext cx="2861072" cy="2483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1pPr>
            <a:lvl2pPr indent="-31115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2pPr>
            <a:lvl3pPr indent="-311150" lvl="2" marL="1371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3pPr>
            <a:lvl4pPr indent="-311150" lvl="3" marL="18288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4pPr>
            <a:lvl5pPr indent="-31115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5pPr>
            <a:lvl6pPr indent="-342900" lvl="5" marL="27432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resentation title">
  <p:cSld name="2_Presentation 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>
            <p:ph idx="1" type="subTitle"/>
          </p:nvPr>
        </p:nvSpPr>
        <p:spPr>
          <a:xfrm>
            <a:off x="6816852" y="176368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1" name="Google Shape;81;p17"/>
          <p:cNvSpPr txBox="1"/>
          <p:nvPr>
            <p:ph idx="2" type="body"/>
          </p:nvPr>
        </p:nvSpPr>
        <p:spPr>
          <a:xfrm>
            <a:off x="6816854" y="383762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378" y="4389534"/>
            <a:ext cx="2702052" cy="80924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Presentation title ">
  <p:cSld name="8_Presentation title 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>
            <p:ph idx="1" type="subTitle"/>
          </p:nvPr>
        </p:nvSpPr>
        <p:spPr>
          <a:xfrm>
            <a:off x="211791" y="1211114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b="1" i="0"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7" name="Google Shape;87;p18"/>
          <p:cNvSpPr txBox="1"/>
          <p:nvPr>
            <p:ph idx="2" type="body"/>
          </p:nvPr>
        </p:nvSpPr>
        <p:spPr>
          <a:xfrm>
            <a:off x="211793" y="1418509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ontserrat Light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378" y="4389534"/>
            <a:ext cx="2702052" cy="809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genda">
  <p:cSld name="1_Agenda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" y="0"/>
            <a:ext cx="455341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/>
          <p:nvPr>
            <p:ph type="title"/>
          </p:nvPr>
        </p:nvSpPr>
        <p:spPr>
          <a:xfrm>
            <a:off x="211792" y="174078"/>
            <a:ext cx="365453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4677962" y="174077"/>
            <a:ext cx="4258649" cy="410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3pPr>
            <a:lvl4pPr indent="-381000" lvl="3" marL="18288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genda ">
  <p:cSld name="2_Agenda 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" y="0"/>
            <a:ext cx="455341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>
            <p:ph type="title"/>
          </p:nvPr>
        </p:nvSpPr>
        <p:spPr>
          <a:xfrm>
            <a:off x="211792" y="174078"/>
            <a:ext cx="365453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4677962" y="174077"/>
            <a:ext cx="4258649" cy="410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3pPr>
            <a:lvl4pPr indent="-381000" lvl="3" marL="18288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genda ">
  <p:cSld name="3_Agenda 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-22860" y="0"/>
            <a:ext cx="454914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45262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>
            <p:ph type="title"/>
          </p:nvPr>
        </p:nvSpPr>
        <p:spPr>
          <a:xfrm>
            <a:off x="211792" y="174078"/>
            <a:ext cx="365453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4677962" y="174077"/>
            <a:ext cx="4258649" cy="410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3pPr>
            <a:lvl4pPr indent="-381000" lvl="3" marL="18288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s">
  <p:cSld name="2_Contents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211792" y="174078"/>
            <a:ext cx="365453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ontserrat Light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211792" y="1927518"/>
            <a:ext cx="2861072" cy="2483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1pPr>
            <a:lvl2pPr indent="-31115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2pPr>
            <a:lvl3pPr indent="-311150" lvl="2" marL="1371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3pPr>
            <a:lvl4pPr indent="-311150" lvl="3" marL="18288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4pPr>
            <a:lvl5pPr indent="-31115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8" name="Google Shape;118;p22"/>
          <p:cNvSpPr txBox="1"/>
          <p:nvPr>
            <p:ph idx="2" type="body"/>
          </p:nvPr>
        </p:nvSpPr>
        <p:spPr>
          <a:xfrm>
            <a:off x="3150604" y="1927518"/>
            <a:ext cx="2861072" cy="2483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1pPr>
            <a:lvl2pPr indent="-31115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2pPr>
            <a:lvl3pPr indent="-311150" lvl="2" marL="1371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3pPr>
            <a:lvl4pPr indent="-311150" lvl="3" marL="18288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4pPr>
            <a:lvl5pPr indent="-31115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3" type="body"/>
          </p:nvPr>
        </p:nvSpPr>
        <p:spPr>
          <a:xfrm>
            <a:off x="6068665" y="1927518"/>
            <a:ext cx="2861072" cy="2483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1pPr>
            <a:lvl2pPr indent="-31115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2pPr>
            <a:lvl3pPr indent="-311150" lvl="2" marL="1371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3pPr>
            <a:lvl4pPr indent="-311150" lvl="3" marL="18288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4pPr>
            <a:lvl5pPr indent="-31115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ransition slide">
  <p:cSld name="1_Transition slide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/>
          <p:nvPr/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3"/>
          <p:cNvSpPr txBox="1"/>
          <p:nvPr>
            <p:ph type="title"/>
          </p:nvPr>
        </p:nvSpPr>
        <p:spPr>
          <a:xfrm>
            <a:off x="211792" y="174077"/>
            <a:ext cx="4360208" cy="19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ontserrat Light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ransition slide">
  <p:cSld name="2_Transition slide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/>
          <p:nvPr/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24"/>
          <p:cNvSpPr txBox="1"/>
          <p:nvPr>
            <p:ph type="title"/>
          </p:nvPr>
        </p:nvSpPr>
        <p:spPr>
          <a:xfrm>
            <a:off x="211792" y="174077"/>
            <a:ext cx="4360208" cy="19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 sz="4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circle images">
  <p:cSld name="Text and circle image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>
            <p:ph idx="2" type="pic"/>
          </p:nvPr>
        </p:nvSpPr>
        <p:spPr>
          <a:xfrm>
            <a:off x="3889329" y="210194"/>
            <a:ext cx="2849807" cy="2850815"/>
          </a:xfrm>
          <a:prstGeom prst="ellipse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25"/>
          <p:cNvSpPr txBox="1"/>
          <p:nvPr>
            <p:ph type="title"/>
          </p:nvPr>
        </p:nvSpPr>
        <p:spPr>
          <a:xfrm>
            <a:off x="211793" y="174078"/>
            <a:ext cx="389306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5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555528" y="2641626"/>
            <a:ext cx="4062496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25"/>
          <p:cNvSpPr/>
          <p:nvPr>
            <p:ph idx="3" type="pic"/>
          </p:nvPr>
        </p:nvSpPr>
        <p:spPr>
          <a:xfrm>
            <a:off x="6815499" y="210194"/>
            <a:ext cx="2121112" cy="2121863"/>
          </a:xfrm>
          <a:prstGeom prst="ellipse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5"/>
          <p:cNvSpPr/>
          <p:nvPr>
            <p:ph idx="4" type="pic"/>
          </p:nvPr>
        </p:nvSpPr>
        <p:spPr>
          <a:xfrm>
            <a:off x="6141456" y="2399861"/>
            <a:ext cx="2121112" cy="2121863"/>
          </a:xfrm>
          <a:prstGeom prst="ellipse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5"/>
          <p:cNvSpPr txBox="1"/>
          <p:nvPr>
            <p:ph idx="5" type="body"/>
          </p:nvPr>
        </p:nvSpPr>
        <p:spPr>
          <a:xfrm>
            <a:off x="555528" y="3378707"/>
            <a:ext cx="4062496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idx="6" type="body"/>
          </p:nvPr>
        </p:nvSpPr>
        <p:spPr>
          <a:xfrm>
            <a:off x="555528" y="4115789"/>
            <a:ext cx="4062496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5"/>
          <p:cNvSpPr/>
          <p:nvPr/>
        </p:nvSpPr>
        <p:spPr>
          <a:xfrm>
            <a:off x="211792" y="2399860"/>
            <a:ext cx="81102" cy="666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5"/>
          <p:cNvSpPr/>
          <p:nvPr/>
        </p:nvSpPr>
        <p:spPr>
          <a:xfrm>
            <a:off x="211792" y="3136941"/>
            <a:ext cx="81102" cy="666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5"/>
          <p:cNvSpPr/>
          <p:nvPr/>
        </p:nvSpPr>
        <p:spPr>
          <a:xfrm>
            <a:off x="211792" y="3874022"/>
            <a:ext cx="81102" cy="666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ircle placeholders with titles">
  <p:cSld name="3 circle placeholders with title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/>
          <p:nvPr>
            <p:ph idx="2" type="pic"/>
          </p:nvPr>
        </p:nvSpPr>
        <p:spPr>
          <a:xfrm>
            <a:off x="211793" y="1146344"/>
            <a:ext cx="2849807" cy="2850815"/>
          </a:xfrm>
          <a:prstGeom prst="ellipse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26"/>
          <p:cNvSpPr txBox="1"/>
          <p:nvPr>
            <p:ph type="title"/>
          </p:nvPr>
        </p:nvSpPr>
        <p:spPr>
          <a:xfrm>
            <a:off x="211792" y="174078"/>
            <a:ext cx="8319560" cy="635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6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211793" y="4236019"/>
            <a:ext cx="2849807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3" type="body"/>
          </p:nvPr>
        </p:nvSpPr>
        <p:spPr>
          <a:xfrm>
            <a:off x="3149298" y="4236019"/>
            <a:ext cx="2849807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4" type="body"/>
          </p:nvPr>
        </p:nvSpPr>
        <p:spPr>
          <a:xfrm>
            <a:off x="6086804" y="4236019"/>
            <a:ext cx="2849807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6"/>
          <p:cNvSpPr/>
          <p:nvPr>
            <p:ph idx="5" type="pic"/>
          </p:nvPr>
        </p:nvSpPr>
        <p:spPr>
          <a:xfrm>
            <a:off x="3147098" y="1146344"/>
            <a:ext cx="2849807" cy="2850815"/>
          </a:xfrm>
          <a:prstGeom prst="ellipse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26"/>
          <p:cNvSpPr/>
          <p:nvPr>
            <p:ph idx="6" type="pic"/>
          </p:nvPr>
        </p:nvSpPr>
        <p:spPr>
          <a:xfrm>
            <a:off x="6082402" y="1146344"/>
            <a:ext cx="2849807" cy="2850815"/>
          </a:xfrm>
          <a:prstGeom prst="ellipse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text and column">
  <p:cSld name="Large text and column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/>
          <p:nvPr>
            <p:ph idx="2" type="pic"/>
          </p:nvPr>
        </p:nvSpPr>
        <p:spPr>
          <a:xfrm>
            <a:off x="2400301" y="0"/>
            <a:ext cx="6743701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7"/>
          <p:cNvSpPr txBox="1"/>
          <p:nvPr>
            <p:ph type="title"/>
          </p:nvPr>
        </p:nvSpPr>
        <p:spPr>
          <a:xfrm>
            <a:off x="211792" y="174078"/>
            <a:ext cx="1914188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7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7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7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207393" y="1678529"/>
            <a:ext cx="1918588" cy="288275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i="0" sz="1350"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i="0" sz="1350"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i="0" sz="1350"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i="0" sz="1350"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quote yellow ">
  <p:cSld name="Large quote yellow "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/>
          <p:nvPr/>
        </p:nvSpPr>
        <p:spPr>
          <a:xfrm>
            <a:off x="1" y="0"/>
            <a:ext cx="6730045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28"/>
          <p:cNvSpPr txBox="1"/>
          <p:nvPr>
            <p:ph type="title"/>
          </p:nvPr>
        </p:nvSpPr>
        <p:spPr>
          <a:xfrm>
            <a:off x="211792" y="174078"/>
            <a:ext cx="6335456" cy="635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 sz="4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3" name="Google Shape;173;p28"/>
          <p:cNvSpPr/>
          <p:nvPr>
            <p:ph idx="2" type="pic"/>
          </p:nvPr>
        </p:nvSpPr>
        <p:spPr>
          <a:xfrm>
            <a:off x="6730604" y="0"/>
            <a:ext cx="2413397" cy="4731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211931" y="4105876"/>
            <a:ext cx="3763566" cy="222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i="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3" type="body"/>
          </p:nvPr>
        </p:nvSpPr>
        <p:spPr>
          <a:xfrm>
            <a:off x="211931" y="4341619"/>
            <a:ext cx="3763566" cy="222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xample clients ">
  <p:cSld name="2_Example clients ">
    <p:bg>
      <p:bgPr>
        <a:solidFill>
          <a:schemeClr val="accen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/>
          <p:nvPr/>
        </p:nvSpPr>
        <p:spPr>
          <a:xfrm>
            <a:off x="211793" y="1478756"/>
            <a:ext cx="2115915" cy="211591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9"/>
          <p:cNvSpPr/>
          <p:nvPr/>
        </p:nvSpPr>
        <p:spPr>
          <a:xfrm>
            <a:off x="2429927" y="1478756"/>
            <a:ext cx="2115915" cy="211591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9"/>
          <p:cNvSpPr/>
          <p:nvPr/>
        </p:nvSpPr>
        <p:spPr>
          <a:xfrm>
            <a:off x="4605199" y="1478756"/>
            <a:ext cx="2115915" cy="211591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9"/>
          <p:cNvSpPr/>
          <p:nvPr/>
        </p:nvSpPr>
        <p:spPr>
          <a:xfrm>
            <a:off x="6812618" y="1478756"/>
            <a:ext cx="2115915" cy="211591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9"/>
          <p:cNvSpPr txBox="1"/>
          <p:nvPr>
            <p:ph type="title"/>
          </p:nvPr>
        </p:nvSpPr>
        <p:spPr>
          <a:xfrm>
            <a:off x="211792" y="174078"/>
            <a:ext cx="8319560" cy="635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9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9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5" name="Google Shape;185;p29"/>
          <p:cNvSpPr/>
          <p:nvPr>
            <p:ph idx="2" type="pic"/>
          </p:nvPr>
        </p:nvSpPr>
        <p:spPr>
          <a:xfrm>
            <a:off x="325082" y="1591714"/>
            <a:ext cx="1889334" cy="189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29"/>
          <p:cNvSpPr/>
          <p:nvPr>
            <p:ph idx="3" type="pic"/>
          </p:nvPr>
        </p:nvSpPr>
        <p:spPr>
          <a:xfrm>
            <a:off x="2532501" y="1591714"/>
            <a:ext cx="1889334" cy="189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29"/>
          <p:cNvSpPr/>
          <p:nvPr>
            <p:ph idx="4" type="pic"/>
          </p:nvPr>
        </p:nvSpPr>
        <p:spPr>
          <a:xfrm>
            <a:off x="4707773" y="1591714"/>
            <a:ext cx="1889334" cy="189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29"/>
          <p:cNvSpPr/>
          <p:nvPr>
            <p:ph idx="5" type="pic"/>
          </p:nvPr>
        </p:nvSpPr>
        <p:spPr>
          <a:xfrm>
            <a:off x="6915192" y="1591714"/>
            <a:ext cx="1889334" cy="189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rmation display with icons">
  <p:cSld name="Information display with icons"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956363" y="1642528"/>
            <a:ext cx="1891871" cy="1067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30"/>
          <p:cNvSpPr txBox="1"/>
          <p:nvPr>
            <p:ph idx="2" type="body"/>
          </p:nvPr>
        </p:nvSpPr>
        <p:spPr>
          <a:xfrm>
            <a:off x="3888335" y="1642362"/>
            <a:ext cx="1891871" cy="1067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30"/>
          <p:cNvSpPr txBox="1"/>
          <p:nvPr>
            <p:ph idx="3" type="body"/>
          </p:nvPr>
        </p:nvSpPr>
        <p:spPr>
          <a:xfrm>
            <a:off x="6811100" y="1642362"/>
            <a:ext cx="1891871" cy="1067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4" type="body"/>
          </p:nvPr>
        </p:nvSpPr>
        <p:spPr>
          <a:xfrm>
            <a:off x="956363" y="3118489"/>
            <a:ext cx="1891871" cy="1067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30"/>
          <p:cNvSpPr txBox="1"/>
          <p:nvPr>
            <p:ph idx="5" type="body"/>
          </p:nvPr>
        </p:nvSpPr>
        <p:spPr>
          <a:xfrm>
            <a:off x="3888335" y="3118323"/>
            <a:ext cx="1891871" cy="1067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30"/>
          <p:cNvSpPr txBox="1"/>
          <p:nvPr>
            <p:ph idx="6" type="body"/>
          </p:nvPr>
        </p:nvSpPr>
        <p:spPr>
          <a:xfrm>
            <a:off x="6811100" y="3118323"/>
            <a:ext cx="1891871" cy="1067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30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0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0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0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0" name="Google Shape;200;p30"/>
          <p:cNvSpPr/>
          <p:nvPr>
            <p:ph idx="7" type="pic"/>
          </p:nvPr>
        </p:nvSpPr>
        <p:spPr>
          <a:xfrm>
            <a:off x="211792" y="1642362"/>
            <a:ext cx="666890" cy="661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Google Shape;201;p30"/>
          <p:cNvSpPr/>
          <p:nvPr>
            <p:ph idx="8" type="pic"/>
          </p:nvPr>
        </p:nvSpPr>
        <p:spPr>
          <a:xfrm>
            <a:off x="3126442" y="1642362"/>
            <a:ext cx="666890" cy="661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Google Shape;202;p30"/>
          <p:cNvSpPr/>
          <p:nvPr>
            <p:ph idx="9" type="pic"/>
          </p:nvPr>
        </p:nvSpPr>
        <p:spPr>
          <a:xfrm>
            <a:off x="6062524" y="1642362"/>
            <a:ext cx="666890" cy="661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30"/>
          <p:cNvSpPr/>
          <p:nvPr>
            <p:ph idx="13" type="pic"/>
          </p:nvPr>
        </p:nvSpPr>
        <p:spPr>
          <a:xfrm>
            <a:off x="211792" y="3121118"/>
            <a:ext cx="666890" cy="661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30"/>
          <p:cNvSpPr/>
          <p:nvPr>
            <p:ph idx="14" type="pic"/>
          </p:nvPr>
        </p:nvSpPr>
        <p:spPr>
          <a:xfrm>
            <a:off x="3126442" y="3121118"/>
            <a:ext cx="666890" cy="661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30"/>
          <p:cNvSpPr/>
          <p:nvPr>
            <p:ph idx="15" type="pic"/>
          </p:nvPr>
        </p:nvSpPr>
        <p:spPr>
          <a:xfrm>
            <a:off x="6062524" y="3121118"/>
            <a:ext cx="666890" cy="661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rvices ">
  <p:cSld name="1_Services 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/>
          <p:nvPr/>
        </p:nvSpPr>
        <p:spPr>
          <a:xfrm>
            <a:off x="1" y="0"/>
            <a:ext cx="3115833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31"/>
          <p:cNvSpPr/>
          <p:nvPr/>
        </p:nvSpPr>
        <p:spPr>
          <a:xfrm>
            <a:off x="3106609" y="0"/>
            <a:ext cx="2925746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201077" y="1731128"/>
            <a:ext cx="1663443" cy="465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31"/>
          <p:cNvSpPr txBox="1"/>
          <p:nvPr>
            <p:ph type="title"/>
          </p:nvPr>
        </p:nvSpPr>
        <p:spPr>
          <a:xfrm>
            <a:off x="211792" y="174078"/>
            <a:ext cx="2894816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31"/>
          <p:cNvSpPr txBox="1"/>
          <p:nvPr>
            <p:ph idx="2" type="body"/>
          </p:nvPr>
        </p:nvSpPr>
        <p:spPr>
          <a:xfrm>
            <a:off x="211792" y="3094809"/>
            <a:ext cx="1845608" cy="1391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2857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31"/>
          <p:cNvSpPr txBox="1"/>
          <p:nvPr>
            <p:ph idx="3" type="body"/>
          </p:nvPr>
        </p:nvSpPr>
        <p:spPr>
          <a:xfrm>
            <a:off x="3318350" y="1731128"/>
            <a:ext cx="1663443" cy="465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i="0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4" type="body"/>
          </p:nvPr>
        </p:nvSpPr>
        <p:spPr>
          <a:xfrm>
            <a:off x="3329065" y="3094809"/>
            <a:ext cx="1845608" cy="1391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0" sz="900"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5" type="body"/>
          </p:nvPr>
        </p:nvSpPr>
        <p:spPr>
          <a:xfrm>
            <a:off x="6253457" y="1731128"/>
            <a:ext cx="1663443" cy="465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31"/>
          <p:cNvSpPr txBox="1"/>
          <p:nvPr>
            <p:ph idx="6" type="body"/>
          </p:nvPr>
        </p:nvSpPr>
        <p:spPr>
          <a:xfrm>
            <a:off x="6264174" y="3094809"/>
            <a:ext cx="1845608" cy="1391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>
                <a:solidFill>
                  <a:schemeClr val="dk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31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1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1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footers 2">
  <p:cSld name="Title &amp; footers 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2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2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2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&amp; footers 2">
  <p:cSld name="1_Title &amp; footers 2">
    <p:bg>
      <p:bgPr>
        <a:solidFill>
          <a:schemeClr val="dk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ontserrat Light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3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3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3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ircle placeholders">
  <p:cSld name="3 Circle placeholder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/>
          <p:nvPr>
            <p:ph idx="2" type="pic"/>
          </p:nvPr>
        </p:nvSpPr>
        <p:spPr>
          <a:xfrm>
            <a:off x="211793" y="1681268"/>
            <a:ext cx="2849807" cy="2850815"/>
          </a:xfrm>
          <a:prstGeom prst="ellipse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type="title"/>
          </p:nvPr>
        </p:nvSpPr>
        <p:spPr>
          <a:xfrm>
            <a:off x="211792" y="174078"/>
            <a:ext cx="8319560" cy="635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4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4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4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5" name="Google Shape;235;p34"/>
          <p:cNvSpPr/>
          <p:nvPr>
            <p:ph idx="3" type="pic"/>
          </p:nvPr>
        </p:nvSpPr>
        <p:spPr>
          <a:xfrm>
            <a:off x="3147098" y="1681268"/>
            <a:ext cx="2849807" cy="2850815"/>
          </a:xfrm>
          <a:prstGeom prst="ellipse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34"/>
          <p:cNvSpPr/>
          <p:nvPr>
            <p:ph idx="4" type="pic"/>
          </p:nvPr>
        </p:nvSpPr>
        <p:spPr>
          <a:xfrm>
            <a:off x="6082402" y="1681268"/>
            <a:ext cx="2849807" cy="2850815"/>
          </a:xfrm>
          <a:prstGeom prst="ellipse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 with title">
  <p:cSld name="1_Blank with title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00"/>
              <a:buFont typeface="Montserrat Light"/>
              <a:buNone/>
              <a:defRPr sz="6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5"/>
          <p:cNvSpPr txBox="1"/>
          <p:nvPr>
            <p:ph idx="1" type="body"/>
          </p:nvPr>
        </p:nvSpPr>
        <p:spPr>
          <a:xfrm>
            <a:off x="6803350" y="181039"/>
            <a:ext cx="2133260" cy="3331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35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5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5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 with title">
  <p:cSld name="2_Blank with title">
    <p:bg>
      <p:bgPr>
        <a:solidFill>
          <a:schemeClr val="dk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300"/>
              <a:buFont typeface="Montserrat Light"/>
              <a:buNone/>
              <a:defRPr sz="63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6803350" y="181039"/>
            <a:ext cx="2133260" cy="3331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b="1" sz="13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36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6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6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 with title">
  <p:cSld name="3_Blank with title">
    <p:bg>
      <p:bgPr>
        <a:solidFill>
          <a:schemeClr val="accen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00"/>
              <a:buFont typeface="Montserrat Light"/>
              <a:buNone/>
              <a:defRPr sz="6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7"/>
          <p:cNvSpPr txBox="1"/>
          <p:nvPr>
            <p:ph idx="1" type="body"/>
          </p:nvPr>
        </p:nvSpPr>
        <p:spPr>
          <a:xfrm>
            <a:off x="6803350" y="181039"/>
            <a:ext cx="2133260" cy="3331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7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7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7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&amp; footers">
  <p:cSld name="3_Title &amp; footers">
    <p:bg>
      <p:bgPr>
        <a:solidFill>
          <a:schemeClr val="dk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type="title"/>
          </p:nvPr>
        </p:nvSpPr>
        <p:spPr>
          <a:xfrm>
            <a:off x="211792" y="174078"/>
            <a:ext cx="8319560" cy="635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8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8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8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&amp; footers ">
  <p:cSld name="1_Title &amp; footers 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211792" y="174078"/>
            <a:ext cx="8319560" cy="635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9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9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39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text and image">
  <p:cSld name="Large text and image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/>
          <p:nvPr>
            <p:ph idx="2" type="pic"/>
          </p:nvPr>
        </p:nvSpPr>
        <p:spPr>
          <a:xfrm>
            <a:off x="4526280" y="2"/>
            <a:ext cx="4617722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" name="Google Shape;267;p40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40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40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0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1" name="Google Shape;271;p40"/>
          <p:cNvSpPr txBox="1"/>
          <p:nvPr>
            <p:ph idx="1" type="body"/>
          </p:nvPr>
        </p:nvSpPr>
        <p:spPr>
          <a:xfrm>
            <a:off x="207393" y="1678529"/>
            <a:ext cx="3596909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arge text and image">
  <p:cSld name="2_Large text and image">
    <p:bg>
      <p:bgPr>
        <a:solidFill>
          <a:schemeClr val="dk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/>
          <p:nvPr>
            <p:ph idx="2" type="pic"/>
          </p:nvPr>
        </p:nvSpPr>
        <p:spPr>
          <a:xfrm>
            <a:off x="4526280" y="2"/>
            <a:ext cx="4617722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41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41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1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41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8" name="Google Shape;278;p41"/>
          <p:cNvSpPr txBox="1"/>
          <p:nvPr>
            <p:ph idx="1" type="body"/>
          </p:nvPr>
        </p:nvSpPr>
        <p:spPr>
          <a:xfrm>
            <a:off x="207393" y="1678529"/>
            <a:ext cx="3596909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text and yellow box">
  <p:cSld name="Large text and yellow box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2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2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42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4" name="Google Shape;284;p42"/>
          <p:cNvSpPr txBox="1"/>
          <p:nvPr>
            <p:ph idx="1" type="body"/>
          </p:nvPr>
        </p:nvSpPr>
        <p:spPr>
          <a:xfrm>
            <a:off x="207393" y="1678529"/>
            <a:ext cx="3596909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42"/>
          <p:cNvSpPr/>
          <p:nvPr/>
        </p:nvSpPr>
        <p:spPr>
          <a:xfrm>
            <a:off x="6035040" y="2"/>
            <a:ext cx="3108960" cy="51428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42"/>
          <p:cNvSpPr txBox="1"/>
          <p:nvPr>
            <p:ph idx="2" type="body"/>
          </p:nvPr>
        </p:nvSpPr>
        <p:spPr>
          <a:xfrm>
            <a:off x="7026755" y="321119"/>
            <a:ext cx="1687116" cy="540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7" name="Google Shape;287;p42"/>
          <p:cNvSpPr txBox="1"/>
          <p:nvPr>
            <p:ph idx="3" type="body"/>
          </p:nvPr>
        </p:nvSpPr>
        <p:spPr>
          <a:xfrm>
            <a:off x="7036275" y="1046023"/>
            <a:ext cx="1687116" cy="540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8" name="Google Shape;288;p42"/>
          <p:cNvSpPr txBox="1"/>
          <p:nvPr>
            <p:ph idx="4" type="body"/>
          </p:nvPr>
        </p:nvSpPr>
        <p:spPr>
          <a:xfrm>
            <a:off x="7036275" y="1770927"/>
            <a:ext cx="1687116" cy="540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9" name="Google Shape;289;p42"/>
          <p:cNvSpPr txBox="1"/>
          <p:nvPr>
            <p:ph idx="5" type="body"/>
          </p:nvPr>
        </p:nvSpPr>
        <p:spPr>
          <a:xfrm>
            <a:off x="7047791" y="2495831"/>
            <a:ext cx="1687116" cy="540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- two columns">
  <p:cSld name="Text - two columns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/>
          <p:nvPr>
            <p:ph type="title"/>
          </p:nvPr>
        </p:nvSpPr>
        <p:spPr>
          <a:xfrm>
            <a:off x="211792" y="174078"/>
            <a:ext cx="86951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43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43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43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5" name="Google Shape;295;p43"/>
          <p:cNvSpPr txBox="1"/>
          <p:nvPr>
            <p:ph idx="1" type="body"/>
          </p:nvPr>
        </p:nvSpPr>
        <p:spPr>
          <a:xfrm>
            <a:off x="207393" y="1678529"/>
            <a:ext cx="3596909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6" name="Google Shape;296;p43"/>
          <p:cNvSpPr txBox="1"/>
          <p:nvPr>
            <p:ph idx="2" type="body"/>
          </p:nvPr>
        </p:nvSpPr>
        <p:spPr>
          <a:xfrm>
            <a:off x="4605793" y="1651465"/>
            <a:ext cx="3596909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, yellow box, image">
  <p:cSld name="2 columns, yellow box, image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/>
          <p:nvPr>
            <p:ph idx="2" type="pic"/>
          </p:nvPr>
        </p:nvSpPr>
        <p:spPr>
          <a:xfrm>
            <a:off x="6035040" y="2416970"/>
            <a:ext cx="3108960" cy="2726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9" name="Google Shape;299;p44"/>
          <p:cNvSpPr/>
          <p:nvPr/>
        </p:nvSpPr>
        <p:spPr>
          <a:xfrm>
            <a:off x="6035040" y="1"/>
            <a:ext cx="3108960" cy="24174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44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44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44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44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4" name="Google Shape;304;p44"/>
          <p:cNvSpPr txBox="1"/>
          <p:nvPr>
            <p:ph idx="1" type="body"/>
          </p:nvPr>
        </p:nvSpPr>
        <p:spPr>
          <a:xfrm>
            <a:off x="211792" y="1645595"/>
            <a:ext cx="2132900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3" type="body"/>
          </p:nvPr>
        </p:nvSpPr>
        <p:spPr>
          <a:xfrm>
            <a:off x="6238085" y="174077"/>
            <a:ext cx="2451017" cy="540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4" type="body"/>
          </p:nvPr>
        </p:nvSpPr>
        <p:spPr>
          <a:xfrm>
            <a:off x="2439100" y="1645595"/>
            <a:ext cx="2132900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image small box">
  <p:cSld name="Text and image small box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/>
          <p:nvPr/>
        </p:nvSpPr>
        <p:spPr>
          <a:xfrm>
            <a:off x="6035040" y="2416970"/>
            <a:ext cx="3108960" cy="272653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45"/>
          <p:cNvSpPr/>
          <p:nvPr>
            <p:ph idx="2" type="pic"/>
          </p:nvPr>
        </p:nvSpPr>
        <p:spPr>
          <a:xfrm>
            <a:off x="6035040" y="1"/>
            <a:ext cx="3108960" cy="2416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0" name="Google Shape;310;p45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4" name="Google Shape;314;p45"/>
          <p:cNvSpPr txBox="1"/>
          <p:nvPr>
            <p:ph idx="1" type="body"/>
          </p:nvPr>
        </p:nvSpPr>
        <p:spPr>
          <a:xfrm>
            <a:off x="211793" y="1645595"/>
            <a:ext cx="3356693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5" name="Google Shape;315;p45"/>
          <p:cNvSpPr txBox="1"/>
          <p:nvPr>
            <p:ph idx="3" type="body"/>
          </p:nvPr>
        </p:nvSpPr>
        <p:spPr>
          <a:xfrm>
            <a:off x="6238085" y="2615340"/>
            <a:ext cx="2451017" cy="685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Highlight and two columns">
  <p:cSld name="2_Highlight and two columns">
    <p:bg>
      <p:bgPr>
        <a:solidFill>
          <a:schemeClr val="dk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1" name="Google Shape;321;p46"/>
          <p:cNvSpPr txBox="1"/>
          <p:nvPr>
            <p:ph idx="1" type="body"/>
          </p:nvPr>
        </p:nvSpPr>
        <p:spPr>
          <a:xfrm>
            <a:off x="3175396" y="1645595"/>
            <a:ext cx="2845762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2" name="Google Shape;322;p46"/>
          <p:cNvSpPr txBox="1"/>
          <p:nvPr>
            <p:ph idx="2" type="body"/>
          </p:nvPr>
        </p:nvSpPr>
        <p:spPr>
          <a:xfrm>
            <a:off x="6090849" y="1645595"/>
            <a:ext cx="2845762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3" name="Google Shape;323;p46"/>
          <p:cNvSpPr txBox="1"/>
          <p:nvPr>
            <p:ph idx="3" type="body"/>
          </p:nvPr>
        </p:nvSpPr>
        <p:spPr>
          <a:xfrm>
            <a:off x="211792" y="1645595"/>
            <a:ext cx="2792156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gallery - two images">
  <p:cSld name="Picture gallery - two images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7"/>
          <p:cNvSpPr/>
          <p:nvPr>
            <p:ph idx="2" type="pic"/>
          </p:nvPr>
        </p:nvSpPr>
        <p:spPr>
          <a:xfrm>
            <a:off x="222647" y="1675211"/>
            <a:ext cx="4304372" cy="2846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" name="Google Shape;326;p47"/>
          <p:cNvSpPr/>
          <p:nvPr>
            <p:ph idx="3" type="pic"/>
          </p:nvPr>
        </p:nvSpPr>
        <p:spPr>
          <a:xfrm>
            <a:off x="4604952" y="1675121"/>
            <a:ext cx="4304371" cy="2846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" name="Google Shape;327;p47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47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47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47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our images">
  <p:cSld name="Text and four images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8"/>
          <p:cNvSpPr/>
          <p:nvPr>
            <p:ph idx="2" type="pic"/>
          </p:nvPr>
        </p:nvSpPr>
        <p:spPr>
          <a:xfrm>
            <a:off x="4604951" y="1675120"/>
            <a:ext cx="2124075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" name="Google Shape;333;p48"/>
          <p:cNvSpPr/>
          <p:nvPr>
            <p:ph idx="3" type="pic"/>
          </p:nvPr>
        </p:nvSpPr>
        <p:spPr>
          <a:xfrm>
            <a:off x="6796103" y="1675120"/>
            <a:ext cx="2124075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" name="Google Shape;334;p48"/>
          <p:cNvSpPr/>
          <p:nvPr>
            <p:ph idx="4" type="pic"/>
          </p:nvPr>
        </p:nvSpPr>
        <p:spPr>
          <a:xfrm>
            <a:off x="4604951" y="3135835"/>
            <a:ext cx="2124075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" name="Google Shape;335;p48"/>
          <p:cNvSpPr/>
          <p:nvPr>
            <p:ph idx="5" type="pic"/>
          </p:nvPr>
        </p:nvSpPr>
        <p:spPr>
          <a:xfrm>
            <a:off x="6796103" y="3135835"/>
            <a:ext cx="2124076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" name="Google Shape;336;p48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48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48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48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0" name="Google Shape;340;p48"/>
          <p:cNvSpPr txBox="1"/>
          <p:nvPr>
            <p:ph idx="1" type="body"/>
          </p:nvPr>
        </p:nvSpPr>
        <p:spPr>
          <a:xfrm>
            <a:off x="211793" y="1675122"/>
            <a:ext cx="4062496" cy="2846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disciplines">
  <p:cSld name="Our disciplines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/>
          <p:nvPr/>
        </p:nvSpPr>
        <p:spPr>
          <a:xfrm>
            <a:off x="4526281" y="0"/>
            <a:ext cx="4617721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49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49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49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49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7" name="Google Shape;347;p49"/>
          <p:cNvSpPr txBox="1"/>
          <p:nvPr>
            <p:ph idx="1" type="body"/>
          </p:nvPr>
        </p:nvSpPr>
        <p:spPr>
          <a:xfrm>
            <a:off x="4617114" y="174076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8" name="Google Shape;348;p49"/>
          <p:cNvSpPr txBox="1"/>
          <p:nvPr>
            <p:ph idx="2" type="body"/>
          </p:nvPr>
        </p:nvSpPr>
        <p:spPr>
          <a:xfrm>
            <a:off x="6818206" y="174076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9" name="Google Shape;349;p49"/>
          <p:cNvSpPr txBox="1"/>
          <p:nvPr>
            <p:ph idx="3" type="body"/>
          </p:nvPr>
        </p:nvSpPr>
        <p:spPr>
          <a:xfrm>
            <a:off x="4617114" y="2332987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0" name="Google Shape;350;p49"/>
          <p:cNvSpPr txBox="1"/>
          <p:nvPr>
            <p:ph idx="4" type="body"/>
          </p:nvPr>
        </p:nvSpPr>
        <p:spPr>
          <a:xfrm>
            <a:off x="6818206" y="2332987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1" name="Google Shape;351;p49"/>
          <p:cNvSpPr txBox="1"/>
          <p:nvPr>
            <p:ph idx="5" type="body"/>
          </p:nvPr>
        </p:nvSpPr>
        <p:spPr>
          <a:xfrm>
            <a:off x="251859" y="1674448"/>
            <a:ext cx="4060031" cy="27214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&amp; footers ">
  <p:cSld name="2_Title &amp; footers ">
    <p:bg>
      <p:bgPr>
        <a:solidFill>
          <a:schemeClr val="accen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/>
          <p:nvPr>
            <p:ph type="title"/>
          </p:nvPr>
        </p:nvSpPr>
        <p:spPr>
          <a:xfrm>
            <a:off x="211792" y="174078"/>
            <a:ext cx="8319560" cy="635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50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50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50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text left">
  <p:cSld name="1_Title and text left">
    <p:bg>
      <p:bgPr>
        <a:solidFill>
          <a:schemeClr val="dk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51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51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51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2" name="Google Shape;362;p51"/>
          <p:cNvSpPr txBox="1"/>
          <p:nvPr>
            <p:ph idx="1" type="body"/>
          </p:nvPr>
        </p:nvSpPr>
        <p:spPr>
          <a:xfrm>
            <a:off x="207394" y="1678529"/>
            <a:ext cx="2653873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left">
  <p:cSld name="Title and text left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52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52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52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8" name="Google Shape;368;p52"/>
          <p:cNvSpPr txBox="1"/>
          <p:nvPr>
            <p:ph idx="1" type="body"/>
          </p:nvPr>
        </p:nvSpPr>
        <p:spPr>
          <a:xfrm>
            <a:off x="207394" y="1678529"/>
            <a:ext cx="2653873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blank">
  <p:cSld name="Text and blank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/>
          <p:nvPr>
            <p:ph type="title"/>
          </p:nvPr>
        </p:nvSpPr>
        <p:spPr>
          <a:xfrm>
            <a:off x="211793" y="174078"/>
            <a:ext cx="389306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53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53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53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4" name="Google Shape;374;p53"/>
          <p:cNvSpPr txBox="1"/>
          <p:nvPr>
            <p:ph idx="1" type="body"/>
          </p:nvPr>
        </p:nvSpPr>
        <p:spPr>
          <a:xfrm>
            <a:off x="555528" y="2641626"/>
            <a:ext cx="4062496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5" name="Google Shape;375;p53"/>
          <p:cNvSpPr txBox="1"/>
          <p:nvPr>
            <p:ph idx="2" type="body"/>
          </p:nvPr>
        </p:nvSpPr>
        <p:spPr>
          <a:xfrm>
            <a:off x="555528" y="3378707"/>
            <a:ext cx="4062496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6" name="Google Shape;376;p53"/>
          <p:cNvSpPr txBox="1"/>
          <p:nvPr>
            <p:ph idx="3" type="body"/>
          </p:nvPr>
        </p:nvSpPr>
        <p:spPr>
          <a:xfrm>
            <a:off x="555528" y="4115789"/>
            <a:ext cx="4062496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7" name="Google Shape;377;p53"/>
          <p:cNvSpPr/>
          <p:nvPr/>
        </p:nvSpPr>
        <p:spPr>
          <a:xfrm>
            <a:off x="211792" y="2399860"/>
            <a:ext cx="81102" cy="666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p53"/>
          <p:cNvSpPr/>
          <p:nvPr/>
        </p:nvSpPr>
        <p:spPr>
          <a:xfrm>
            <a:off x="211792" y="3136941"/>
            <a:ext cx="81102" cy="666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p53"/>
          <p:cNvSpPr/>
          <p:nvPr/>
        </p:nvSpPr>
        <p:spPr>
          <a:xfrm>
            <a:off x="211792" y="3874022"/>
            <a:ext cx="81102" cy="666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blank black">
  <p:cSld name="Text and blank black">
    <p:bg>
      <p:bgPr>
        <a:solidFill>
          <a:schemeClr val="dk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4"/>
          <p:cNvSpPr txBox="1"/>
          <p:nvPr>
            <p:ph type="title"/>
          </p:nvPr>
        </p:nvSpPr>
        <p:spPr>
          <a:xfrm>
            <a:off x="211793" y="174078"/>
            <a:ext cx="389306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54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54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54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5" name="Google Shape;385;p54"/>
          <p:cNvSpPr txBox="1"/>
          <p:nvPr>
            <p:ph idx="1" type="body"/>
          </p:nvPr>
        </p:nvSpPr>
        <p:spPr>
          <a:xfrm>
            <a:off x="555528" y="2641626"/>
            <a:ext cx="4062496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i="0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6" name="Google Shape;386;p54"/>
          <p:cNvSpPr txBox="1"/>
          <p:nvPr>
            <p:ph idx="2" type="body"/>
          </p:nvPr>
        </p:nvSpPr>
        <p:spPr>
          <a:xfrm>
            <a:off x="555528" y="3378707"/>
            <a:ext cx="4062496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i="0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7" name="Google Shape;387;p54"/>
          <p:cNvSpPr txBox="1"/>
          <p:nvPr>
            <p:ph idx="3" type="body"/>
          </p:nvPr>
        </p:nvSpPr>
        <p:spPr>
          <a:xfrm>
            <a:off x="555528" y="4115789"/>
            <a:ext cx="4062496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i="0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8" name="Google Shape;388;p54"/>
          <p:cNvSpPr/>
          <p:nvPr/>
        </p:nvSpPr>
        <p:spPr>
          <a:xfrm>
            <a:off x="211792" y="2399860"/>
            <a:ext cx="81102" cy="666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54"/>
          <p:cNvSpPr/>
          <p:nvPr/>
        </p:nvSpPr>
        <p:spPr>
          <a:xfrm>
            <a:off x="211792" y="3136941"/>
            <a:ext cx="81102" cy="666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p54"/>
          <p:cNvSpPr/>
          <p:nvPr/>
        </p:nvSpPr>
        <p:spPr>
          <a:xfrm>
            <a:off x="211792" y="3874022"/>
            <a:ext cx="81102" cy="666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split">
  <p:cSld name="Black split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p55"/>
          <p:cNvSpPr txBox="1"/>
          <p:nvPr>
            <p:ph type="title"/>
          </p:nvPr>
        </p:nvSpPr>
        <p:spPr>
          <a:xfrm>
            <a:off x="211792" y="174078"/>
            <a:ext cx="4360208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55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55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55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nformation graphics">
  <p:cSld name="1_Information graphics">
    <p:bg>
      <p:bgPr>
        <a:solidFill>
          <a:schemeClr val="dk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6"/>
          <p:cNvSpPr/>
          <p:nvPr/>
        </p:nvSpPr>
        <p:spPr>
          <a:xfrm>
            <a:off x="4526281" y="0"/>
            <a:ext cx="4617721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56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56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56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56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3" name="Google Shape;403;p56"/>
          <p:cNvSpPr txBox="1"/>
          <p:nvPr>
            <p:ph idx="1" type="body"/>
          </p:nvPr>
        </p:nvSpPr>
        <p:spPr>
          <a:xfrm>
            <a:off x="4617114" y="174076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4" name="Google Shape;404;p56"/>
          <p:cNvSpPr txBox="1"/>
          <p:nvPr>
            <p:ph idx="2" type="body"/>
          </p:nvPr>
        </p:nvSpPr>
        <p:spPr>
          <a:xfrm>
            <a:off x="6818206" y="174076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5" name="Google Shape;405;p56"/>
          <p:cNvSpPr txBox="1"/>
          <p:nvPr>
            <p:ph idx="3" type="body"/>
          </p:nvPr>
        </p:nvSpPr>
        <p:spPr>
          <a:xfrm>
            <a:off x="4617114" y="2452729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6" name="Google Shape;406;p56"/>
          <p:cNvSpPr txBox="1"/>
          <p:nvPr>
            <p:ph idx="4" type="body"/>
          </p:nvPr>
        </p:nvSpPr>
        <p:spPr>
          <a:xfrm>
            <a:off x="6818206" y="2452729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7" name="Google Shape;407;p56"/>
          <p:cNvSpPr txBox="1"/>
          <p:nvPr>
            <p:ph idx="5" type="body"/>
          </p:nvPr>
        </p:nvSpPr>
        <p:spPr>
          <a:xfrm>
            <a:off x="211793" y="2408624"/>
            <a:ext cx="4060031" cy="1532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ection slide">
  <p:cSld name="4_Section slide">
    <p:bg>
      <p:bgPr>
        <a:solidFill>
          <a:schemeClr val="dk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7"/>
          <p:cNvSpPr txBox="1"/>
          <p:nvPr>
            <p:ph idx="1" type="subTitle"/>
          </p:nvPr>
        </p:nvSpPr>
        <p:spPr>
          <a:xfrm>
            <a:off x="6816852" y="176368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i="0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10" name="Google Shape;410;p57"/>
          <p:cNvSpPr txBox="1"/>
          <p:nvPr>
            <p:ph idx="2" type="body"/>
          </p:nvPr>
        </p:nvSpPr>
        <p:spPr>
          <a:xfrm>
            <a:off x="6816854" y="383762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1" name="Google Shape;411;p57"/>
          <p:cNvSpPr txBox="1"/>
          <p:nvPr>
            <p:ph type="title"/>
          </p:nvPr>
        </p:nvSpPr>
        <p:spPr>
          <a:xfrm>
            <a:off x="211792" y="174077"/>
            <a:ext cx="6059390" cy="19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ontserrat Light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57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57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57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8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58"/>
          <p:cNvSpPr txBox="1"/>
          <p:nvPr>
            <p:ph type="title"/>
          </p:nvPr>
        </p:nvSpPr>
        <p:spPr>
          <a:xfrm>
            <a:off x="234951" y="224618"/>
            <a:ext cx="6330950" cy="1536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00"/>
              <a:buFont typeface="Montserrat Light"/>
              <a:buNone/>
              <a:defRPr sz="6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18" name="Google Shape;41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378" y="4389534"/>
            <a:ext cx="2702052" cy="809244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8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58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black">
  <p:cSld name="Thank you black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59"/>
          <p:cNvSpPr txBox="1"/>
          <p:nvPr>
            <p:ph type="title"/>
          </p:nvPr>
        </p:nvSpPr>
        <p:spPr>
          <a:xfrm>
            <a:off x="234951" y="224618"/>
            <a:ext cx="6330950" cy="1536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Montserrat Light"/>
              <a:buNone/>
              <a:defRPr sz="6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24" name="Google Shape;424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1378" y="4389534"/>
            <a:ext cx="2702052" cy="80924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9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59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yellow">
  <p:cSld name="Thank you yellow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60"/>
          <p:cNvSpPr txBox="1"/>
          <p:nvPr>
            <p:ph type="title"/>
          </p:nvPr>
        </p:nvSpPr>
        <p:spPr>
          <a:xfrm>
            <a:off x="234951" y="224618"/>
            <a:ext cx="6330950" cy="1536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00"/>
              <a:buFont typeface="Montserrat Light"/>
              <a:buNone/>
              <a:defRPr sz="6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60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60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32" name="Google Shape;432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9621" y="3846419"/>
            <a:ext cx="2705100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Presentation title">
  <p:cSld name="10_Presentation title">
    <p:bg>
      <p:bgPr>
        <a:solidFill>
          <a:schemeClr val="dk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1"/>
          <p:cNvSpPr/>
          <p:nvPr/>
        </p:nvSpPr>
        <p:spPr>
          <a:xfrm>
            <a:off x="0" y="3362"/>
            <a:ext cx="9144000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Google Shape;435;p61"/>
          <p:cNvSpPr txBox="1"/>
          <p:nvPr>
            <p:ph idx="1" type="subTitle"/>
          </p:nvPr>
        </p:nvSpPr>
        <p:spPr>
          <a:xfrm>
            <a:off x="6816852" y="176368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36" name="Google Shape;436;p61"/>
          <p:cNvSpPr txBox="1"/>
          <p:nvPr>
            <p:ph idx="2" type="body"/>
          </p:nvPr>
        </p:nvSpPr>
        <p:spPr>
          <a:xfrm>
            <a:off x="6816854" y="383762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7" name="Google Shape;437;p61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38" name="Google Shape;438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378" y="1793507"/>
            <a:ext cx="2702052" cy="809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slide">
  <p:cSld name="1_Section slide">
    <p:bg>
      <p:bgPr>
        <a:solidFill>
          <a:schemeClr val="lt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2"/>
          <p:cNvSpPr/>
          <p:nvPr/>
        </p:nvSpPr>
        <p:spPr>
          <a:xfrm>
            <a:off x="0" y="1"/>
            <a:ext cx="9144000" cy="2575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p62"/>
          <p:cNvSpPr/>
          <p:nvPr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3" name="Google Shape;443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2"/>
          <p:cNvSpPr txBox="1"/>
          <p:nvPr>
            <p:ph type="title"/>
          </p:nvPr>
        </p:nvSpPr>
        <p:spPr>
          <a:xfrm>
            <a:off x="211792" y="174077"/>
            <a:ext cx="6059390" cy="19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 sz="4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62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62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62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">
  <p:cSld name="Images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3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63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63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2" name="Google Shape;452;p63"/>
          <p:cNvSpPr/>
          <p:nvPr>
            <p:ph idx="2" type="pic"/>
          </p:nvPr>
        </p:nvSpPr>
        <p:spPr>
          <a:xfrm>
            <a:off x="207832" y="953765"/>
            <a:ext cx="1381220" cy="903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63"/>
          <p:cNvSpPr/>
          <p:nvPr>
            <p:ph idx="3" type="pic"/>
          </p:nvPr>
        </p:nvSpPr>
        <p:spPr>
          <a:xfrm>
            <a:off x="1674277" y="953765"/>
            <a:ext cx="1381220" cy="903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4" name="Google Shape;454;p63"/>
          <p:cNvSpPr/>
          <p:nvPr>
            <p:ph idx="4" type="pic"/>
          </p:nvPr>
        </p:nvSpPr>
        <p:spPr>
          <a:xfrm>
            <a:off x="3140722" y="953765"/>
            <a:ext cx="1381220" cy="9034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5" name="Google Shape;455;p63"/>
          <p:cNvSpPr/>
          <p:nvPr>
            <p:ph idx="5" type="pic"/>
          </p:nvPr>
        </p:nvSpPr>
        <p:spPr>
          <a:xfrm>
            <a:off x="4607167" y="953765"/>
            <a:ext cx="1381220" cy="9034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6" name="Google Shape;456;p63"/>
          <p:cNvSpPr/>
          <p:nvPr>
            <p:ph idx="6" type="pic"/>
          </p:nvPr>
        </p:nvSpPr>
        <p:spPr>
          <a:xfrm>
            <a:off x="6073611" y="953765"/>
            <a:ext cx="1381220" cy="9034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7" name="Google Shape;457;p63"/>
          <p:cNvSpPr/>
          <p:nvPr>
            <p:ph idx="7" type="pic"/>
          </p:nvPr>
        </p:nvSpPr>
        <p:spPr>
          <a:xfrm>
            <a:off x="7540056" y="953765"/>
            <a:ext cx="1381220" cy="9034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8" name="Google Shape;458;p63"/>
          <p:cNvSpPr/>
          <p:nvPr>
            <p:ph idx="8" type="pic"/>
          </p:nvPr>
        </p:nvSpPr>
        <p:spPr>
          <a:xfrm>
            <a:off x="207832" y="1931416"/>
            <a:ext cx="1381220" cy="907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9" name="Google Shape;459;p63"/>
          <p:cNvSpPr/>
          <p:nvPr>
            <p:ph idx="9" type="pic"/>
          </p:nvPr>
        </p:nvSpPr>
        <p:spPr>
          <a:xfrm>
            <a:off x="1674277" y="1931415"/>
            <a:ext cx="1381220" cy="90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0" name="Google Shape;460;p63"/>
          <p:cNvSpPr/>
          <p:nvPr>
            <p:ph idx="13" type="pic"/>
          </p:nvPr>
        </p:nvSpPr>
        <p:spPr>
          <a:xfrm>
            <a:off x="3140722" y="1931415"/>
            <a:ext cx="1381220" cy="90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1" name="Google Shape;461;p63"/>
          <p:cNvSpPr/>
          <p:nvPr>
            <p:ph idx="14" type="pic"/>
          </p:nvPr>
        </p:nvSpPr>
        <p:spPr>
          <a:xfrm>
            <a:off x="4607167" y="1931415"/>
            <a:ext cx="1381220" cy="90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2" name="Google Shape;462;p63"/>
          <p:cNvSpPr/>
          <p:nvPr>
            <p:ph idx="15" type="pic"/>
          </p:nvPr>
        </p:nvSpPr>
        <p:spPr>
          <a:xfrm>
            <a:off x="6073611" y="1931415"/>
            <a:ext cx="1381220" cy="90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3" name="Google Shape;463;p63"/>
          <p:cNvSpPr/>
          <p:nvPr>
            <p:ph idx="16" type="pic"/>
          </p:nvPr>
        </p:nvSpPr>
        <p:spPr>
          <a:xfrm>
            <a:off x="7540056" y="1931415"/>
            <a:ext cx="1381220" cy="90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4" name="Google Shape;464;p63"/>
          <p:cNvSpPr/>
          <p:nvPr>
            <p:ph idx="17" type="pic"/>
          </p:nvPr>
        </p:nvSpPr>
        <p:spPr>
          <a:xfrm>
            <a:off x="207832" y="2916423"/>
            <a:ext cx="1381220" cy="907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5" name="Google Shape;465;p63"/>
          <p:cNvSpPr/>
          <p:nvPr>
            <p:ph idx="18" type="pic"/>
          </p:nvPr>
        </p:nvSpPr>
        <p:spPr>
          <a:xfrm>
            <a:off x="1674277" y="2916423"/>
            <a:ext cx="1381220" cy="90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" name="Google Shape;466;p63"/>
          <p:cNvSpPr/>
          <p:nvPr>
            <p:ph idx="19" type="pic"/>
          </p:nvPr>
        </p:nvSpPr>
        <p:spPr>
          <a:xfrm>
            <a:off x="3140722" y="2916423"/>
            <a:ext cx="1381220" cy="90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7" name="Google Shape;467;p63"/>
          <p:cNvSpPr/>
          <p:nvPr>
            <p:ph idx="20" type="pic"/>
          </p:nvPr>
        </p:nvSpPr>
        <p:spPr>
          <a:xfrm>
            <a:off x="4607167" y="2916423"/>
            <a:ext cx="1381220" cy="90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" name="Google Shape;468;p63"/>
          <p:cNvSpPr/>
          <p:nvPr>
            <p:ph idx="21" type="pic"/>
          </p:nvPr>
        </p:nvSpPr>
        <p:spPr>
          <a:xfrm>
            <a:off x="6073611" y="2916423"/>
            <a:ext cx="1381220" cy="90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" name="Google Shape;469;p63"/>
          <p:cNvSpPr/>
          <p:nvPr>
            <p:ph idx="22" type="pic"/>
          </p:nvPr>
        </p:nvSpPr>
        <p:spPr>
          <a:xfrm>
            <a:off x="7540056" y="2916423"/>
            <a:ext cx="1381220" cy="90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0" name="Google Shape;470;p63"/>
          <p:cNvSpPr txBox="1"/>
          <p:nvPr>
            <p:ph type="title"/>
          </p:nvPr>
        </p:nvSpPr>
        <p:spPr>
          <a:xfrm>
            <a:off x="211793" y="174078"/>
            <a:ext cx="3705939" cy="29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b="1" i="0" sz="9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tmap ogos">
  <p:cSld name="Bitmap ogos">
    <p:bg>
      <p:bgPr>
        <a:solidFill>
          <a:schemeClr val="lt2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4"/>
          <p:cNvSpPr txBox="1"/>
          <p:nvPr>
            <p:ph type="title"/>
          </p:nvPr>
        </p:nvSpPr>
        <p:spPr>
          <a:xfrm>
            <a:off x="211793" y="174078"/>
            <a:ext cx="3705939" cy="29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b="1" i="0" sz="9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3" name="Google Shape;473;p64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p64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64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76" name="Google Shape;476;p64"/>
          <p:cNvGrpSpPr/>
          <p:nvPr/>
        </p:nvGrpSpPr>
        <p:grpSpPr>
          <a:xfrm>
            <a:off x="211792" y="939016"/>
            <a:ext cx="2855258" cy="3583754"/>
            <a:chOff x="282387" y="1252022"/>
            <a:chExt cx="3807011" cy="4778338"/>
          </a:xfrm>
        </p:grpSpPr>
        <p:sp>
          <p:nvSpPr>
            <p:cNvPr id="477" name="Google Shape;477;p64"/>
            <p:cNvSpPr/>
            <p:nvPr/>
          </p:nvSpPr>
          <p:spPr>
            <a:xfrm>
              <a:off x="282387" y="1252022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78" name="Google Shape;478;p64"/>
            <p:cNvSpPr/>
            <p:nvPr/>
          </p:nvSpPr>
          <p:spPr>
            <a:xfrm>
              <a:off x="282387" y="2226107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79" name="Google Shape;479;p64"/>
            <p:cNvSpPr/>
            <p:nvPr/>
          </p:nvSpPr>
          <p:spPr>
            <a:xfrm>
              <a:off x="282387" y="3200191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80" name="Google Shape;480;p64"/>
            <p:cNvSpPr/>
            <p:nvPr/>
          </p:nvSpPr>
          <p:spPr>
            <a:xfrm>
              <a:off x="282387" y="4174276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81" name="Google Shape;481;p64"/>
            <p:cNvSpPr/>
            <p:nvPr/>
          </p:nvSpPr>
          <p:spPr>
            <a:xfrm>
              <a:off x="282387" y="5148360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82" name="Google Shape;482;p64"/>
          <p:cNvGrpSpPr/>
          <p:nvPr/>
        </p:nvGrpSpPr>
        <p:grpSpPr>
          <a:xfrm>
            <a:off x="3146572" y="939016"/>
            <a:ext cx="2855258" cy="3583754"/>
            <a:chOff x="282387" y="1252022"/>
            <a:chExt cx="3807011" cy="4778338"/>
          </a:xfrm>
        </p:grpSpPr>
        <p:sp>
          <p:nvSpPr>
            <p:cNvPr id="483" name="Google Shape;483;p64"/>
            <p:cNvSpPr/>
            <p:nvPr/>
          </p:nvSpPr>
          <p:spPr>
            <a:xfrm>
              <a:off x="282387" y="1252022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84" name="Google Shape;484;p64"/>
            <p:cNvSpPr/>
            <p:nvPr/>
          </p:nvSpPr>
          <p:spPr>
            <a:xfrm>
              <a:off x="282387" y="2226107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85" name="Google Shape;485;p64"/>
            <p:cNvSpPr/>
            <p:nvPr/>
          </p:nvSpPr>
          <p:spPr>
            <a:xfrm>
              <a:off x="282387" y="3200191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86" name="Google Shape;486;p64"/>
            <p:cNvSpPr/>
            <p:nvPr/>
          </p:nvSpPr>
          <p:spPr>
            <a:xfrm>
              <a:off x="282387" y="4174276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87" name="Google Shape;487;p64"/>
            <p:cNvSpPr/>
            <p:nvPr/>
          </p:nvSpPr>
          <p:spPr>
            <a:xfrm>
              <a:off x="282387" y="5148360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88" name="Google Shape;488;p64"/>
          <p:cNvGrpSpPr/>
          <p:nvPr/>
        </p:nvGrpSpPr>
        <p:grpSpPr>
          <a:xfrm>
            <a:off x="6081352" y="939016"/>
            <a:ext cx="2855258" cy="3583754"/>
            <a:chOff x="282387" y="1252022"/>
            <a:chExt cx="3807011" cy="4778338"/>
          </a:xfrm>
        </p:grpSpPr>
        <p:sp>
          <p:nvSpPr>
            <p:cNvPr id="489" name="Google Shape;489;p64"/>
            <p:cNvSpPr/>
            <p:nvPr/>
          </p:nvSpPr>
          <p:spPr>
            <a:xfrm>
              <a:off x="282387" y="1252022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90" name="Google Shape;490;p64"/>
            <p:cNvSpPr/>
            <p:nvPr/>
          </p:nvSpPr>
          <p:spPr>
            <a:xfrm>
              <a:off x="282387" y="2226107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91" name="Google Shape;491;p64"/>
            <p:cNvSpPr/>
            <p:nvPr/>
          </p:nvSpPr>
          <p:spPr>
            <a:xfrm>
              <a:off x="282387" y="3200191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92" name="Google Shape;492;p64"/>
            <p:cNvSpPr/>
            <p:nvPr/>
          </p:nvSpPr>
          <p:spPr>
            <a:xfrm>
              <a:off x="282387" y="4174276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93" name="Google Shape;493;p64"/>
            <p:cNvSpPr/>
            <p:nvPr/>
          </p:nvSpPr>
          <p:spPr>
            <a:xfrm>
              <a:off x="282387" y="5148360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94" name="Google Shape;494;p64"/>
          <p:cNvSpPr txBox="1"/>
          <p:nvPr>
            <p:ph idx="1" type="body"/>
          </p:nvPr>
        </p:nvSpPr>
        <p:spPr>
          <a:xfrm>
            <a:off x="291453" y="995228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5" name="Google Shape;495;p64"/>
          <p:cNvSpPr txBox="1"/>
          <p:nvPr>
            <p:ph idx="2" type="body"/>
          </p:nvPr>
        </p:nvSpPr>
        <p:spPr>
          <a:xfrm>
            <a:off x="291453" y="1726247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64"/>
          <p:cNvSpPr txBox="1"/>
          <p:nvPr>
            <p:ph idx="3" type="body"/>
          </p:nvPr>
        </p:nvSpPr>
        <p:spPr>
          <a:xfrm>
            <a:off x="291453" y="2457266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7" name="Google Shape;497;p64"/>
          <p:cNvSpPr txBox="1"/>
          <p:nvPr>
            <p:ph idx="4" type="body"/>
          </p:nvPr>
        </p:nvSpPr>
        <p:spPr>
          <a:xfrm>
            <a:off x="291452" y="3188285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8" name="Google Shape;498;p64"/>
          <p:cNvSpPr txBox="1"/>
          <p:nvPr>
            <p:ph idx="5" type="body"/>
          </p:nvPr>
        </p:nvSpPr>
        <p:spPr>
          <a:xfrm>
            <a:off x="291450" y="3919303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9" name="Google Shape;499;p64"/>
          <p:cNvSpPr/>
          <p:nvPr>
            <p:ph idx="6" type="pic"/>
          </p:nvPr>
        </p:nvSpPr>
        <p:spPr>
          <a:xfrm>
            <a:off x="1364284" y="1021344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" name="Google Shape;500;p64"/>
          <p:cNvSpPr/>
          <p:nvPr>
            <p:ph idx="7" type="pic"/>
          </p:nvPr>
        </p:nvSpPr>
        <p:spPr>
          <a:xfrm>
            <a:off x="1923307" y="1021344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" name="Google Shape;501;p64"/>
          <p:cNvSpPr/>
          <p:nvPr>
            <p:ph idx="8" type="pic"/>
          </p:nvPr>
        </p:nvSpPr>
        <p:spPr>
          <a:xfrm>
            <a:off x="2482330" y="1021343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" name="Google Shape;502;p64"/>
          <p:cNvSpPr/>
          <p:nvPr>
            <p:ph idx="9" type="pic"/>
          </p:nvPr>
        </p:nvSpPr>
        <p:spPr>
          <a:xfrm>
            <a:off x="1364284" y="1751253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3" name="Google Shape;503;p64"/>
          <p:cNvSpPr/>
          <p:nvPr>
            <p:ph idx="13" type="pic"/>
          </p:nvPr>
        </p:nvSpPr>
        <p:spPr>
          <a:xfrm>
            <a:off x="1923307" y="1751253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4" name="Google Shape;504;p64"/>
          <p:cNvSpPr/>
          <p:nvPr>
            <p:ph idx="14" type="pic"/>
          </p:nvPr>
        </p:nvSpPr>
        <p:spPr>
          <a:xfrm>
            <a:off x="2482330" y="1751253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5" name="Google Shape;505;p64"/>
          <p:cNvSpPr/>
          <p:nvPr>
            <p:ph idx="15" type="pic"/>
          </p:nvPr>
        </p:nvSpPr>
        <p:spPr>
          <a:xfrm>
            <a:off x="1364284" y="2481164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" name="Google Shape;506;p64"/>
          <p:cNvSpPr/>
          <p:nvPr>
            <p:ph idx="16" type="pic"/>
          </p:nvPr>
        </p:nvSpPr>
        <p:spPr>
          <a:xfrm>
            <a:off x="1923307" y="2481162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7" name="Google Shape;507;p64"/>
          <p:cNvSpPr/>
          <p:nvPr>
            <p:ph idx="17" type="pic"/>
          </p:nvPr>
        </p:nvSpPr>
        <p:spPr>
          <a:xfrm>
            <a:off x="2482330" y="2481162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8" name="Google Shape;508;p64"/>
          <p:cNvSpPr/>
          <p:nvPr>
            <p:ph idx="18" type="pic"/>
          </p:nvPr>
        </p:nvSpPr>
        <p:spPr>
          <a:xfrm>
            <a:off x="1364284" y="3211074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p64"/>
          <p:cNvSpPr/>
          <p:nvPr>
            <p:ph idx="19" type="pic"/>
          </p:nvPr>
        </p:nvSpPr>
        <p:spPr>
          <a:xfrm>
            <a:off x="1923307" y="3211073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" name="Google Shape;510;p64"/>
          <p:cNvSpPr/>
          <p:nvPr>
            <p:ph idx="20" type="pic"/>
          </p:nvPr>
        </p:nvSpPr>
        <p:spPr>
          <a:xfrm>
            <a:off x="2482330" y="3211071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" name="Google Shape;511;p64"/>
          <p:cNvSpPr/>
          <p:nvPr>
            <p:ph idx="21" type="pic"/>
          </p:nvPr>
        </p:nvSpPr>
        <p:spPr>
          <a:xfrm>
            <a:off x="1365220" y="3940983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" name="Google Shape;512;p64"/>
          <p:cNvSpPr/>
          <p:nvPr>
            <p:ph idx="22" type="pic"/>
          </p:nvPr>
        </p:nvSpPr>
        <p:spPr>
          <a:xfrm>
            <a:off x="1924243" y="3940983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3" name="Google Shape;513;p64"/>
          <p:cNvSpPr/>
          <p:nvPr>
            <p:ph idx="23" type="pic"/>
          </p:nvPr>
        </p:nvSpPr>
        <p:spPr>
          <a:xfrm>
            <a:off x="2483266" y="3940983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4" name="Google Shape;514;p64"/>
          <p:cNvSpPr txBox="1"/>
          <p:nvPr>
            <p:ph idx="24" type="body"/>
          </p:nvPr>
        </p:nvSpPr>
        <p:spPr>
          <a:xfrm>
            <a:off x="3220644" y="997795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5" name="Google Shape;515;p64"/>
          <p:cNvSpPr txBox="1"/>
          <p:nvPr>
            <p:ph idx="25" type="body"/>
          </p:nvPr>
        </p:nvSpPr>
        <p:spPr>
          <a:xfrm>
            <a:off x="3220644" y="1728814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6" name="Google Shape;516;p64"/>
          <p:cNvSpPr txBox="1"/>
          <p:nvPr>
            <p:ph idx="26" type="body"/>
          </p:nvPr>
        </p:nvSpPr>
        <p:spPr>
          <a:xfrm>
            <a:off x="3220644" y="2459833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7" name="Google Shape;517;p64"/>
          <p:cNvSpPr txBox="1"/>
          <p:nvPr>
            <p:ph idx="27" type="body"/>
          </p:nvPr>
        </p:nvSpPr>
        <p:spPr>
          <a:xfrm>
            <a:off x="3220643" y="3190852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8" name="Google Shape;518;p64"/>
          <p:cNvSpPr txBox="1"/>
          <p:nvPr>
            <p:ph idx="28" type="body"/>
          </p:nvPr>
        </p:nvSpPr>
        <p:spPr>
          <a:xfrm>
            <a:off x="3220641" y="3921870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9" name="Google Shape;519;p64"/>
          <p:cNvSpPr/>
          <p:nvPr>
            <p:ph idx="29" type="pic"/>
          </p:nvPr>
        </p:nvSpPr>
        <p:spPr>
          <a:xfrm>
            <a:off x="4293475" y="1023911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0" name="Google Shape;520;p64"/>
          <p:cNvSpPr/>
          <p:nvPr>
            <p:ph idx="30" type="pic"/>
          </p:nvPr>
        </p:nvSpPr>
        <p:spPr>
          <a:xfrm>
            <a:off x="4852498" y="1023909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1" name="Google Shape;521;p64"/>
          <p:cNvSpPr/>
          <p:nvPr>
            <p:ph idx="31" type="pic"/>
          </p:nvPr>
        </p:nvSpPr>
        <p:spPr>
          <a:xfrm>
            <a:off x="5411521" y="1023909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2" name="Google Shape;522;p64"/>
          <p:cNvSpPr/>
          <p:nvPr>
            <p:ph idx="32" type="pic"/>
          </p:nvPr>
        </p:nvSpPr>
        <p:spPr>
          <a:xfrm>
            <a:off x="4293475" y="1753821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64"/>
          <p:cNvSpPr/>
          <p:nvPr>
            <p:ph idx="33" type="pic"/>
          </p:nvPr>
        </p:nvSpPr>
        <p:spPr>
          <a:xfrm>
            <a:off x="4852498" y="1753820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64"/>
          <p:cNvSpPr/>
          <p:nvPr>
            <p:ph idx="34" type="pic"/>
          </p:nvPr>
        </p:nvSpPr>
        <p:spPr>
          <a:xfrm>
            <a:off x="5411521" y="1753818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64"/>
          <p:cNvSpPr/>
          <p:nvPr>
            <p:ph idx="35" type="pic"/>
          </p:nvPr>
        </p:nvSpPr>
        <p:spPr>
          <a:xfrm>
            <a:off x="4293475" y="2483730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6" name="Google Shape;526;p64"/>
          <p:cNvSpPr/>
          <p:nvPr>
            <p:ph idx="36" type="pic"/>
          </p:nvPr>
        </p:nvSpPr>
        <p:spPr>
          <a:xfrm>
            <a:off x="4852498" y="2483730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7" name="Google Shape;527;p64"/>
          <p:cNvSpPr/>
          <p:nvPr>
            <p:ph idx="37" type="pic"/>
          </p:nvPr>
        </p:nvSpPr>
        <p:spPr>
          <a:xfrm>
            <a:off x="5411521" y="2483729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" name="Google Shape;528;p64"/>
          <p:cNvSpPr/>
          <p:nvPr>
            <p:ph idx="38" type="pic"/>
          </p:nvPr>
        </p:nvSpPr>
        <p:spPr>
          <a:xfrm>
            <a:off x="4293475" y="3213639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9" name="Google Shape;529;p64"/>
          <p:cNvSpPr/>
          <p:nvPr>
            <p:ph idx="39" type="pic"/>
          </p:nvPr>
        </p:nvSpPr>
        <p:spPr>
          <a:xfrm>
            <a:off x="4852498" y="3213639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0" name="Google Shape;530;p64"/>
          <p:cNvSpPr/>
          <p:nvPr>
            <p:ph idx="40" type="pic"/>
          </p:nvPr>
        </p:nvSpPr>
        <p:spPr>
          <a:xfrm>
            <a:off x="5411521" y="3213639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1" name="Google Shape;531;p64"/>
          <p:cNvSpPr/>
          <p:nvPr>
            <p:ph idx="41" type="pic"/>
          </p:nvPr>
        </p:nvSpPr>
        <p:spPr>
          <a:xfrm>
            <a:off x="4294411" y="3943551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2" name="Google Shape;532;p64"/>
          <p:cNvSpPr/>
          <p:nvPr>
            <p:ph idx="42" type="pic"/>
          </p:nvPr>
        </p:nvSpPr>
        <p:spPr>
          <a:xfrm>
            <a:off x="4853434" y="3943550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3" name="Google Shape;533;p64"/>
          <p:cNvSpPr/>
          <p:nvPr>
            <p:ph idx="43" type="pic"/>
          </p:nvPr>
        </p:nvSpPr>
        <p:spPr>
          <a:xfrm>
            <a:off x="5412456" y="3943548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4" name="Google Shape;534;p64"/>
          <p:cNvSpPr txBox="1"/>
          <p:nvPr>
            <p:ph idx="44" type="body"/>
          </p:nvPr>
        </p:nvSpPr>
        <p:spPr>
          <a:xfrm>
            <a:off x="6156591" y="995228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64"/>
          <p:cNvSpPr txBox="1"/>
          <p:nvPr>
            <p:ph idx="45" type="body"/>
          </p:nvPr>
        </p:nvSpPr>
        <p:spPr>
          <a:xfrm>
            <a:off x="6156591" y="1726247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6" name="Google Shape;536;p64"/>
          <p:cNvSpPr txBox="1"/>
          <p:nvPr>
            <p:ph idx="46" type="body"/>
          </p:nvPr>
        </p:nvSpPr>
        <p:spPr>
          <a:xfrm>
            <a:off x="6156591" y="2457266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7" name="Google Shape;537;p64"/>
          <p:cNvSpPr txBox="1"/>
          <p:nvPr>
            <p:ph idx="47" type="body"/>
          </p:nvPr>
        </p:nvSpPr>
        <p:spPr>
          <a:xfrm>
            <a:off x="6156590" y="3188285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8" name="Google Shape;538;p64"/>
          <p:cNvSpPr txBox="1"/>
          <p:nvPr>
            <p:ph idx="48" type="body"/>
          </p:nvPr>
        </p:nvSpPr>
        <p:spPr>
          <a:xfrm>
            <a:off x="6156588" y="3919303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9" name="Google Shape;539;p64"/>
          <p:cNvSpPr/>
          <p:nvPr>
            <p:ph idx="49" type="pic"/>
          </p:nvPr>
        </p:nvSpPr>
        <p:spPr>
          <a:xfrm>
            <a:off x="7229422" y="1021344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0" name="Google Shape;540;p64"/>
          <p:cNvSpPr/>
          <p:nvPr>
            <p:ph idx="50" type="pic"/>
          </p:nvPr>
        </p:nvSpPr>
        <p:spPr>
          <a:xfrm>
            <a:off x="7788445" y="1021344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1" name="Google Shape;541;p64"/>
          <p:cNvSpPr/>
          <p:nvPr>
            <p:ph idx="51" type="pic"/>
          </p:nvPr>
        </p:nvSpPr>
        <p:spPr>
          <a:xfrm>
            <a:off x="8347468" y="1021343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2" name="Google Shape;542;p64"/>
          <p:cNvSpPr/>
          <p:nvPr>
            <p:ph idx="52" type="pic"/>
          </p:nvPr>
        </p:nvSpPr>
        <p:spPr>
          <a:xfrm>
            <a:off x="7229422" y="1751253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3" name="Google Shape;543;p64"/>
          <p:cNvSpPr/>
          <p:nvPr>
            <p:ph idx="53" type="pic"/>
          </p:nvPr>
        </p:nvSpPr>
        <p:spPr>
          <a:xfrm>
            <a:off x="7788445" y="1751253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4" name="Google Shape;544;p64"/>
          <p:cNvSpPr/>
          <p:nvPr>
            <p:ph idx="54" type="pic"/>
          </p:nvPr>
        </p:nvSpPr>
        <p:spPr>
          <a:xfrm>
            <a:off x="8347468" y="1751253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5" name="Google Shape;545;p64"/>
          <p:cNvSpPr/>
          <p:nvPr>
            <p:ph idx="55" type="pic"/>
          </p:nvPr>
        </p:nvSpPr>
        <p:spPr>
          <a:xfrm>
            <a:off x="7229422" y="2481164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" name="Google Shape;546;p64"/>
          <p:cNvSpPr/>
          <p:nvPr>
            <p:ph idx="56" type="pic"/>
          </p:nvPr>
        </p:nvSpPr>
        <p:spPr>
          <a:xfrm>
            <a:off x="7788445" y="2481162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7" name="Google Shape;547;p64"/>
          <p:cNvSpPr/>
          <p:nvPr>
            <p:ph idx="57" type="pic"/>
          </p:nvPr>
        </p:nvSpPr>
        <p:spPr>
          <a:xfrm>
            <a:off x="8347468" y="2481162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8" name="Google Shape;548;p64"/>
          <p:cNvSpPr/>
          <p:nvPr>
            <p:ph idx="58" type="pic"/>
          </p:nvPr>
        </p:nvSpPr>
        <p:spPr>
          <a:xfrm>
            <a:off x="7229422" y="3211074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9" name="Google Shape;549;p64"/>
          <p:cNvSpPr/>
          <p:nvPr>
            <p:ph idx="59" type="pic"/>
          </p:nvPr>
        </p:nvSpPr>
        <p:spPr>
          <a:xfrm>
            <a:off x="7788445" y="3211073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0" name="Google Shape;550;p64"/>
          <p:cNvSpPr/>
          <p:nvPr>
            <p:ph idx="60" type="pic"/>
          </p:nvPr>
        </p:nvSpPr>
        <p:spPr>
          <a:xfrm>
            <a:off x="8347468" y="3211071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1" name="Google Shape;551;p64"/>
          <p:cNvSpPr/>
          <p:nvPr>
            <p:ph idx="61" type="pic"/>
          </p:nvPr>
        </p:nvSpPr>
        <p:spPr>
          <a:xfrm>
            <a:off x="7230358" y="3940983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2" name="Google Shape;552;p64"/>
          <p:cNvSpPr/>
          <p:nvPr>
            <p:ph idx="62" type="pic"/>
          </p:nvPr>
        </p:nvSpPr>
        <p:spPr>
          <a:xfrm>
            <a:off x="7789381" y="3940983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64"/>
          <p:cNvSpPr/>
          <p:nvPr>
            <p:ph idx="63" type="pic"/>
          </p:nvPr>
        </p:nvSpPr>
        <p:spPr>
          <a:xfrm>
            <a:off x="8348404" y="3940983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s - vector">
  <p:cSld name="Logos - vector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5"/>
          <p:cNvSpPr txBox="1"/>
          <p:nvPr>
            <p:ph idx="1" type="body"/>
          </p:nvPr>
        </p:nvSpPr>
        <p:spPr>
          <a:xfrm>
            <a:off x="222250" y="1126960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6" name="Google Shape;556;p65"/>
          <p:cNvSpPr txBox="1"/>
          <p:nvPr>
            <p:ph idx="2" type="body"/>
          </p:nvPr>
        </p:nvSpPr>
        <p:spPr>
          <a:xfrm>
            <a:off x="1683854" y="1126960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7" name="Google Shape;557;p65"/>
          <p:cNvSpPr txBox="1"/>
          <p:nvPr>
            <p:ph idx="3" type="body"/>
          </p:nvPr>
        </p:nvSpPr>
        <p:spPr>
          <a:xfrm>
            <a:off x="3147995" y="1126960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8" name="Google Shape;558;p65"/>
          <p:cNvSpPr txBox="1"/>
          <p:nvPr>
            <p:ph idx="4" type="body"/>
          </p:nvPr>
        </p:nvSpPr>
        <p:spPr>
          <a:xfrm>
            <a:off x="4608330" y="1126960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65"/>
          <p:cNvSpPr txBox="1"/>
          <p:nvPr>
            <p:ph idx="5" type="body"/>
          </p:nvPr>
        </p:nvSpPr>
        <p:spPr>
          <a:xfrm>
            <a:off x="6066125" y="1126960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0" name="Google Shape;560;p65"/>
          <p:cNvSpPr txBox="1"/>
          <p:nvPr>
            <p:ph idx="6" type="body"/>
          </p:nvPr>
        </p:nvSpPr>
        <p:spPr>
          <a:xfrm>
            <a:off x="7527694" y="1126960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1" name="Google Shape;561;p65"/>
          <p:cNvSpPr txBox="1"/>
          <p:nvPr>
            <p:ph idx="7" type="body"/>
          </p:nvPr>
        </p:nvSpPr>
        <p:spPr>
          <a:xfrm>
            <a:off x="222250" y="2589831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2" name="Google Shape;562;p65"/>
          <p:cNvSpPr txBox="1"/>
          <p:nvPr>
            <p:ph idx="8" type="body"/>
          </p:nvPr>
        </p:nvSpPr>
        <p:spPr>
          <a:xfrm>
            <a:off x="1683854" y="2589831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3" name="Google Shape;563;p65"/>
          <p:cNvSpPr txBox="1"/>
          <p:nvPr>
            <p:ph idx="9" type="body"/>
          </p:nvPr>
        </p:nvSpPr>
        <p:spPr>
          <a:xfrm>
            <a:off x="3147995" y="2589831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4" name="Google Shape;564;p65"/>
          <p:cNvSpPr txBox="1"/>
          <p:nvPr>
            <p:ph idx="13" type="body"/>
          </p:nvPr>
        </p:nvSpPr>
        <p:spPr>
          <a:xfrm>
            <a:off x="4608330" y="2589831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5" name="Google Shape;565;p65"/>
          <p:cNvSpPr txBox="1"/>
          <p:nvPr>
            <p:ph idx="14" type="body"/>
          </p:nvPr>
        </p:nvSpPr>
        <p:spPr>
          <a:xfrm>
            <a:off x="6066125" y="2589831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6" name="Google Shape;566;p65"/>
          <p:cNvSpPr txBox="1"/>
          <p:nvPr>
            <p:ph idx="15" type="body"/>
          </p:nvPr>
        </p:nvSpPr>
        <p:spPr>
          <a:xfrm>
            <a:off x="7527694" y="2589831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7" name="Google Shape;567;p65"/>
          <p:cNvSpPr txBox="1"/>
          <p:nvPr>
            <p:ph idx="16" type="body"/>
          </p:nvPr>
        </p:nvSpPr>
        <p:spPr>
          <a:xfrm>
            <a:off x="224253" y="4061403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8" name="Google Shape;568;p65"/>
          <p:cNvSpPr txBox="1"/>
          <p:nvPr>
            <p:ph idx="17" type="body"/>
          </p:nvPr>
        </p:nvSpPr>
        <p:spPr>
          <a:xfrm>
            <a:off x="1685857" y="4061403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9" name="Google Shape;569;p65"/>
          <p:cNvSpPr txBox="1"/>
          <p:nvPr>
            <p:ph idx="18" type="body"/>
          </p:nvPr>
        </p:nvSpPr>
        <p:spPr>
          <a:xfrm>
            <a:off x="3149999" y="4061403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0" name="Google Shape;570;p65"/>
          <p:cNvSpPr txBox="1"/>
          <p:nvPr>
            <p:ph idx="19" type="body"/>
          </p:nvPr>
        </p:nvSpPr>
        <p:spPr>
          <a:xfrm>
            <a:off x="4610333" y="4061403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65"/>
          <p:cNvSpPr txBox="1"/>
          <p:nvPr>
            <p:ph idx="20" type="body"/>
          </p:nvPr>
        </p:nvSpPr>
        <p:spPr>
          <a:xfrm>
            <a:off x="6068128" y="4061403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2" name="Google Shape;572;p65"/>
          <p:cNvSpPr txBox="1"/>
          <p:nvPr>
            <p:ph idx="21" type="body"/>
          </p:nvPr>
        </p:nvSpPr>
        <p:spPr>
          <a:xfrm>
            <a:off x="7529697" y="4061403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73" name="Google Shape;573;p65"/>
          <p:cNvGrpSpPr/>
          <p:nvPr/>
        </p:nvGrpSpPr>
        <p:grpSpPr>
          <a:xfrm>
            <a:off x="-549377" y="-666750"/>
            <a:ext cx="10250130" cy="6477000"/>
            <a:chOff x="-732503" y="-889000"/>
            <a:chExt cx="13666840" cy="8636000"/>
          </a:xfrm>
        </p:grpSpPr>
        <p:grpSp>
          <p:nvGrpSpPr>
            <p:cNvPr id="574" name="Google Shape;574;p65"/>
            <p:cNvGrpSpPr/>
            <p:nvPr/>
          </p:nvGrpSpPr>
          <p:grpSpPr>
            <a:xfrm>
              <a:off x="2192435" y="-889000"/>
              <a:ext cx="7803831" cy="8636000"/>
              <a:chOff x="2192435" y="-881709"/>
              <a:chExt cx="7803831" cy="8636000"/>
            </a:xfrm>
          </p:grpSpPr>
          <p:cxnSp>
            <p:nvCxnSpPr>
              <p:cNvPr id="575" name="Google Shape;575;p65"/>
              <p:cNvCxnSpPr/>
              <p:nvPr/>
            </p:nvCxnSpPr>
            <p:spPr>
              <a:xfrm>
                <a:off x="2192435" y="-881709"/>
                <a:ext cx="0" cy="863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6" name="Google Shape;576;p65"/>
              <p:cNvCxnSpPr/>
              <p:nvPr/>
            </p:nvCxnSpPr>
            <p:spPr>
              <a:xfrm>
                <a:off x="4145060" y="-881709"/>
                <a:ext cx="0" cy="863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7" name="Google Shape;577;p65"/>
              <p:cNvCxnSpPr/>
              <p:nvPr/>
            </p:nvCxnSpPr>
            <p:spPr>
              <a:xfrm>
                <a:off x="6095116" y="-881709"/>
                <a:ext cx="0" cy="863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8" name="Google Shape;578;p65"/>
              <p:cNvCxnSpPr/>
              <p:nvPr/>
            </p:nvCxnSpPr>
            <p:spPr>
              <a:xfrm>
                <a:off x="8049182" y="-881709"/>
                <a:ext cx="0" cy="863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9" name="Google Shape;579;p65"/>
              <p:cNvCxnSpPr/>
              <p:nvPr/>
            </p:nvCxnSpPr>
            <p:spPr>
              <a:xfrm>
                <a:off x="9996266" y="-881709"/>
                <a:ext cx="0" cy="863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cxnSp>
          <p:nvCxnSpPr>
            <p:cNvPr id="580" name="Google Shape;580;p65"/>
            <p:cNvCxnSpPr/>
            <p:nvPr/>
          </p:nvCxnSpPr>
          <p:spPr>
            <a:xfrm rot="10800000">
              <a:off x="6096001" y="-682430"/>
              <a:ext cx="0" cy="13657006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1" name="Google Shape;581;p65"/>
            <p:cNvCxnSpPr/>
            <p:nvPr/>
          </p:nvCxnSpPr>
          <p:spPr>
            <a:xfrm rot="10800000">
              <a:off x="6096000" y="-2639967"/>
              <a:ext cx="0" cy="13657006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2" name="Google Shape;582;p65"/>
            <p:cNvCxnSpPr/>
            <p:nvPr/>
          </p:nvCxnSpPr>
          <p:spPr>
            <a:xfrm rot="10800000">
              <a:off x="6096000" y="-4590463"/>
              <a:ext cx="0" cy="13657006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3" name="Google Shape;583;p65"/>
            <p:cNvCxnSpPr/>
            <p:nvPr/>
          </p:nvCxnSpPr>
          <p:spPr>
            <a:xfrm>
              <a:off x="11895667" y="-889000"/>
              <a:ext cx="0" cy="8636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4" name="Google Shape;584;p65"/>
            <p:cNvCxnSpPr/>
            <p:nvPr/>
          </p:nvCxnSpPr>
          <p:spPr>
            <a:xfrm>
              <a:off x="296333" y="-889000"/>
              <a:ext cx="0" cy="8636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5" name="Google Shape;585;p65"/>
            <p:cNvCxnSpPr/>
            <p:nvPr/>
          </p:nvCxnSpPr>
          <p:spPr>
            <a:xfrm rot="10800000">
              <a:off x="6105834" y="-6540959"/>
              <a:ext cx="0" cy="13657006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586" name="Google Shape;586;p65"/>
          <p:cNvGrpSpPr/>
          <p:nvPr/>
        </p:nvGrpSpPr>
        <p:grpSpPr>
          <a:xfrm>
            <a:off x="-596047" y="814885"/>
            <a:ext cx="10265569" cy="2930558"/>
            <a:chOff x="-794731" y="973968"/>
            <a:chExt cx="13687426" cy="3907411"/>
          </a:xfrm>
        </p:grpSpPr>
        <p:cxnSp>
          <p:nvCxnSpPr>
            <p:cNvPr id="587" name="Google Shape;587;p65"/>
            <p:cNvCxnSpPr/>
            <p:nvPr/>
          </p:nvCxnSpPr>
          <p:spPr>
            <a:xfrm>
              <a:off x="-794731" y="973968"/>
              <a:ext cx="13687426" cy="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588" name="Google Shape;588;p65"/>
            <p:cNvCxnSpPr/>
            <p:nvPr/>
          </p:nvCxnSpPr>
          <p:spPr>
            <a:xfrm>
              <a:off x="-794731" y="2897310"/>
              <a:ext cx="13687426" cy="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589" name="Google Shape;589;p65"/>
            <p:cNvCxnSpPr/>
            <p:nvPr/>
          </p:nvCxnSpPr>
          <p:spPr>
            <a:xfrm>
              <a:off x="-794731" y="4881379"/>
              <a:ext cx="13687426" cy="0"/>
            </a:xfrm>
            <a:prstGeom prst="straightConnector1">
              <a:avLst/>
            </a:prstGeom>
            <a:noFill/>
            <a:ln>
              <a:noFill/>
            </a:ln>
          </p:spPr>
        </p:cxn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resentation title">
  <p:cSld name="3_Presentation title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6"/>
          <p:cNvSpPr txBox="1"/>
          <p:nvPr>
            <p:ph idx="1" type="subTitle"/>
          </p:nvPr>
        </p:nvSpPr>
        <p:spPr>
          <a:xfrm>
            <a:off x="6816852" y="176368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3" name="Google Shape;593;p66"/>
          <p:cNvSpPr txBox="1"/>
          <p:nvPr>
            <p:ph idx="2" type="body"/>
          </p:nvPr>
        </p:nvSpPr>
        <p:spPr>
          <a:xfrm>
            <a:off x="6816854" y="383762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94" name="Google Shape;59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378" y="4389534"/>
            <a:ext cx="2702052" cy="809244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66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568">
          <p15:clr>
            <a:srgbClr val="FBAE40"/>
          </p15:clr>
        </p15:guide>
        <p15:guide id="2" pos="7355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4065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resentation title">
  <p:cSld name="4_Presentation title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2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7"/>
          <p:cNvSpPr txBox="1"/>
          <p:nvPr>
            <p:ph idx="1" type="subTitle"/>
          </p:nvPr>
        </p:nvSpPr>
        <p:spPr>
          <a:xfrm>
            <a:off x="6816852" y="176368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9" name="Google Shape;599;p67"/>
          <p:cNvSpPr txBox="1"/>
          <p:nvPr>
            <p:ph idx="2" type="body"/>
          </p:nvPr>
        </p:nvSpPr>
        <p:spPr>
          <a:xfrm>
            <a:off x="6816854" y="383762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00" name="Google Shape;60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378" y="4389534"/>
            <a:ext cx="2702052" cy="809244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7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355">
          <p15:clr>
            <a:srgbClr val="FBAE40"/>
          </p15:clr>
        </p15:guide>
        <p15:guide id="2" pos="3568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4065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Presentation title ">
  <p:cSld name="5_Presentation title ">
    <p:bg>
      <p:bgPr>
        <a:solidFill>
          <a:schemeClr val="dk1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8"/>
          <p:cNvSpPr txBox="1"/>
          <p:nvPr>
            <p:ph idx="1" type="subTitle"/>
          </p:nvPr>
        </p:nvSpPr>
        <p:spPr>
          <a:xfrm>
            <a:off x="6816852" y="176368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b="1" i="0"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04" name="Google Shape;604;p68"/>
          <p:cNvSpPr txBox="1"/>
          <p:nvPr>
            <p:ph idx="2" type="body"/>
          </p:nvPr>
        </p:nvSpPr>
        <p:spPr>
          <a:xfrm>
            <a:off x="6816854" y="383762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5" name="Google Shape;605;p68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ontserrat Light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06" name="Google Shape;606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92499" y="697046"/>
            <a:ext cx="5359004" cy="3749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resentation title ">
  <p:cSld name="6_Presentation title ">
    <p:bg>
      <p:bgPr>
        <a:solidFill>
          <a:schemeClr val="accent1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9"/>
          <p:cNvSpPr txBox="1"/>
          <p:nvPr>
            <p:ph idx="1" type="subTitle"/>
          </p:nvPr>
        </p:nvSpPr>
        <p:spPr>
          <a:xfrm>
            <a:off x="6816852" y="176368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09" name="Google Shape;609;p69"/>
          <p:cNvSpPr txBox="1"/>
          <p:nvPr>
            <p:ph idx="2" type="body"/>
          </p:nvPr>
        </p:nvSpPr>
        <p:spPr>
          <a:xfrm>
            <a:off x="6816854" y="383762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0" name="Google Shape;610;p69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11" name="Google Shape;611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70637" y="681752"/>
            <a:ext cx="5402700" cy="3779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resentation title ">
  <p:cSld name="7_Presentation title ">
    <p:bg>
      <p:bgPr>
        <a:solidFill>
          <a:schemeClr val="lt1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0"/>
          <p:cNvSpPr txBox="1"/>
          <p:nvPr>
            <p:ph idx="1" type="subTitle"/>
          </p:nvPr>
        </p:nvSpPr>
        <p:spPr>
          <a:xfrm>
            <a:off x="6816852" y="176368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14" name="Google Shape;614;p70"/>
          <p:cNvSpPr txBox="1"/>
          <p:nvPr>
            <p:ph idx="2" type="body"/>
          </p:nvPr>
        </p:nvSpPr>
        <p:spPr>
          <a:xfrm>
            <a:off x="6816854" y="383762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15" name="Google Shape;615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1378" y="4389534"/>
            <a:ext cx="2702052" cy="809244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70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17" name="Google Shape;61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0637" y="681752"/>
            <a:ext cx="5402700" cy="3779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resentation title ">
  <p:cSld name="9_Presentation title ">
    <p:bg>
      <p:bgPr>
        <a:solidFill>
          <a:schemeClr val="lt1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71"/>
          <p:cNvSpPr txBox="1"/>
          <p:nvPr>
            <p:ph idx="1" type="subTitle"/>
          </p:nvPr>
        </p:nvSpPr>
        <p:spPr>
          <a:xfrm>
            <a:off x="211791" y="1211114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21" name="Google Shape;621;p71"/>
          <p:cNvSpPr txBox="1"/>
          <p:nvPr>
            <p:ph idx="2" type="body"/>
          </p:nvPr>
        </p:nvSpPr>
        <p:spPr>
          <a:xfrm>
            <a:off x="211793" y="1418509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71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23" name="Google Shape;62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9621" y="3846419"/>
            <a:ext cx="2705100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Presentation title">
  <p:cSld name="11_Presentation title">
    <p:bg>
      <p:bgPr>
        <a:solidFill>
          <a:schemeClr val="lt1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2"/>
          <p:cNvSpPr/>
          <p:nvPr/>
        </p:nvSpPr>
        <p:spPr>
          <a:xfrm>
            <a:off x="0" y="3362"/>
            <a:ext cx="9144000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Google Shape;626;p72"/>
          <p:cNvSpPr txBox="1"/>
          <p:nvPr>
            <p:ph idx="1" type="subTitle"/>
          </p:nvPr>
        </p:nvSpPr>
        <p:spPr>
          <a:xfrm>
            <a:off x="6816852" y="176368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27" name="Google Shape;627;p72"/>
          <p:cNvSpPr txBox="1"/>
          <p:nvPr>
            <p:ph idx="2" type="body"/>
          </p:nvPr>
        </p:nvSpPr>
        <p:spPr>
          <a:xfrm>
            <a:off x="6816854" y="383762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28" name="Google Shape;628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1378" y="4389534"/>
            <a:ext cx="2702052" cy="809244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72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30" name="Google Shape;63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1378" y="1793507"/>
            <a:ext cx="2702052" cy="809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slide">
  <p:cSld name="2_Section slide">
    <p:bg>
      <p:bgPr>
        <a:solidFill>
          <a:schemeClr val="lt1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3"/>
          <p:cNvSpPr/>
          <p:nvPr/>
        </p:nvSpPr>
        <p:spPr>
          <a:xfrm>
            <a:off x="0" y="-3362"/>
            <a:ext cx="9144000" cy="514686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4" name="Google Shape;634;p73"/>
          <p:cNvSpPr/>
          <p:nvPr/>
        </p:nvSpPr>
        <p:spPr>
          <a:xfrm>
            <a:off x="0" y="3362"/>
            <a:ext cx="4572000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5" name="Google Shape;635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78" y="3364"/>
            <a:ext cx="9138023" cy="5140137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73"/>
          <p:cNvSpPr txBox="1"/>
          <p:nvPr>
            <p:ph type="title"/>
          </p:nvPr>
        </p:nvSpPr>
        <p:spPr>
          <a:xfrm>
            <a:off x="211792" y="174077"/>
            <a:ext cx="4360208" cy="19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 sz="4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73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73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73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ection slide">
  <p:cSld name="3_Section slide">
    <p:bg>
      <p:bgPr>
        <a:solidFill>
          <a:schemeClr val="lt1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74"/>
          <p:cNvSpPr/>
          <p:nvPr/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3" name="Google Shape;643;p74"/>
          <p:cNvSpPr txBox="1"/>
          <p:nvPr>
            <p:ph type="title"/>
          </p:nvPr>
        </p:nvSpPr>
        <p:spPr>
          <a:xfrm>
            <a:off x="211792" y="174077"/>
            <a:ext cx="4360208" cy="19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ontserrat Light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4" name="Google Shape;644;p74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74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74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 split">
  <p:cSld name="Yellow split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9" name="Google Shape;649;p75"/>
          <p:cNvSpPr txBox="1"/>
          <p:nvPr>
            <p:ph type="title"/>
          </p:nvPr>
        </p:nvSpPr>
        <p:spPr>
          <a:xfrm>
            <a:off x="211792" y="174078"/>
            <a:ext cx="4360208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75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75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2" name="Google Shape;652;p75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six">
  <p:cSld name="Meet the team - six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6"/>
          <p:cNvSpPr/>
          <p:nvPr/>
        </p:nvSpPr>
        <p:spPr>
          <a:xfrm>
            <a:off x="4526281" y="0"/>
            <a:ext cx="4617721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5" name="Google Shape;655;p76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76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76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8" name="Google Shape;658;p76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9" name="Google Shape;659;p76"/>
          <p:cNvSpPr/>
          <p:nvPr>
            <p:ph idx="2" type="pic"/>
          </p:nvPr>
        </p:nvSpPr>
        <p:spPr>
          <a:xfrm>
            <a:off x="4611307" y="212818"/>
            <a:ext cx="1381220" cy="1388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0" name="Google Shape;660;p76"/>
          <p:cNvSpPr/>
          <p:nvPr>
            <p:ph idx="3" type="pic"/>
          </p:nvPr>
        </p:nvSpPr>
        <p:spPr>
          <a:xfrm>
            <a:off x="6078069" y="212818"/>
            <a:ext cx="1381220" cy="1388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1" name="Google Shape;661;p76"/>
          <p:cNvSpPr/>
          <p:nvPr>
            <p:ph idx="4" type="pic"/>
          </p:nvPr>
        </p:nvSpPr>
        <p:spPr>
          <a:xfrm>
            <a:off x="7544830" y="212817"/>
            <a:ext cx="1381220" cy="1388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2" name="Google Shape;662;p76"/>
          <p:cNvSpPr/>
          <p:nvPr>
            <p:ph idx="5" type="pic"/>
          </p:nvPr>
        </p:nvSpPr>
        <p:spPr>
          <a:xfrm>
            <a:off x="4611307" y="2409098"/>
            <a:ext cx="1381220" cy="1388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3" name="Google Shape;663;p76"/>
          <p:cNvSpPr/>
          <p:nvPr>
            <p:ph idx="6" type="pic"/>
          </p:nvPr>
        </p:nvSpPr>
        <p:spPr>
          <a:xfrm>
            <a:off x="6078069" y="2409097"/>
            <a:ext cx="1381220" cy="1388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4" name="Google Shape;664;p76"/>
          <p:cNvSpPr/>
          <p:nvPr>
            <p:ph idx="7" type="pic"/>
          </p:nvPr>
        </p:nvSpPr>
        <p:spPr>
          <a:xfrm>
            <a:off x="7544830" y="2409096"/>
            <a:ext cx="1381220" cy="1388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5" name="Google Shape;665;p76"/>
          <p:cNvSpPr txBox="1"/>
          <p:nvPr>
            <p:ph idx="1" type="body"/>
          </p:nvPr>
        </p:nvSpPr>
        <p:spPr>
          <a:xfrm>
            <a:off x="4610161" y="1601176"/>
            <a:ext cx="1382366" cy="7381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6" name="Google Shape;666;p76"/>
          <p:cNvSpPr txBox="1"/>
          <p:nvPr>
            <p:ph idx="8" type="body"/>
          </p:nvPr>
        </p:nvSpPr>
        <p:spPr>
          <a:xfrm>
            <a:off x="6076923" y="1601176"/>
            <a:ext cx="1382366" cy="7381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7" name="Google Shape;667;p76"/>
          <p:cNvSpPr txBox="1"/>
          <p:nvPr>
            <p:ph idx="9" type="body"/>
          </p:nvPr>
        </p:nvSpPr>
        <p:spPr>
          <a:xfrm>
            <a:off x="7536717" y="1601176"/>
            <a:ext cx="1382366" cy="7381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8" name="Google Shape;668;p76"/>
          <p:cNvSpPr txBox="1"/>
          <p:nvPr>
            <p:ph idx="13" type="body"/>
          </p:nvPr>
        </p:nvSpPr>
        <p:spPr>
          <a:xfrm>
            <a:off x="4610161" y="3789660"/>
            <a:ext cx="1382366" cy="7381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9" name="Google Shape;669;p76"/>
          <p:cNvSpPr txBox="1"/>
          <p:nvPr>
            <p:ph idx="14" type="body"/>
          </p:nvPr>
        </p:nvSpPr>
        <p:spPr>
          <a:xfrm>
            <a:off x="6076923" y="3789547"/>
            <a:ext cx="1382366" cy="7381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0" name="Google Shape;670;p76"/>
          <p:cNvSpPr txBox="1"/>
          <p:nvPr>
            <p:ph idx="15" type="body"/>
          </p:nvPr>
        </p:nvSpPr>
        <p:spPr>
          <a:xfrm>
            <a:off x="7536717" y="3789547"/>
            <a:ext cx="1382366" cy="7381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nine">
  <p:cSld name="Meet the team - nine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7"/>
          <p:cNvSpPr/>
          <p:nvPr/>
        </p:nvSpPr>
        <p:spPr>
          <a:xfrm>
            <a:off x="4526281" y="0"/>
            <a:ext cx="4617721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3" name="Google Shape;673;p77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4" name="Google Shape;674;p77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77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77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7" name="Google Shape;677;p77"/>
          <p:cNvSpPr/>
          <p:nvPr>
            <p:ph idx="2" type="pic"/>
          </p:nvPr>
        </p:nvSpPr>
        <p:spPr>
          <a:xfrm>
            <a:off x="4611307" y="212816"/>
            <a:ext cx="1381220" cy="10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8" name="Google Shape;678;p77"/>
          <p:cNvSpPr/>
          <p:nvPr>
            <p:ph idx="3" type="pic"/>
          </p:nvPr>
        </p:nvSpPr>
        <p:spPr>
          <a:xfrm>
            <a:off x="6078069" y="212816"/>
            <a:ext cx="1381220" cy="10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9" name="Google Shape;679;p77"/>
          <p:cNvSpPr/>
          <p:nvPr>
            <p:ph idx="4" type="pic"/>
          </p:nvPr>
        </p:nvSpPr>
        <p:spPr>
          <a:xfrm>
            <a:off x="7544830" y="212817"/>
            <a:ext cx="1381220" cy="1063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0" name="Google Shape;680;p77"/>
          <p:cNvSpPr/>
          <p:nvPr>
            <p:ph idx="5" type="pic"/>
          </p:nvPr>
        </p:nvSpPr>
        <p:spPr>
          <a:xfrm>
            <a:off x="4611307" y="1678794"/>
            <a:ext cx="1381220" cy="1047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1" name="Google Shape;681;p77"/>
          <p:cNvSpPr/>
          <p:nvPr>
            <p:ph idx="6" type="pic"/>
          </p:nvPr>
        </p:nvSpPr>
        <p:spPr>
          <a:xfrm>
            <a:off x="6078069" y="1678794"/>
            <a:ext cx="1381220" cy="1047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2" name="Google Shape;682;p77"/>
          <p:cNvSpPr/>
          <p:nvPr>
            <p:ph idx="7" type="pic"/>
          </p:nvPr>
        </p:nvSpPr>
        <p:spPr>
          <a:xfrm>
            <a:off x="7544830" y="1678794"/>
            <a:ext cx="1381220" cy="1047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3" name="Google Shape;683;p77"/>
          <p:cNvSpPr txBox="1"/>
          <p:nvPr>
            <p:ph idx="1" type="body"/>
          </p:nvPr>
        </p:nvSpPr>
        <p:spPr>
          <a:xfrm>
            <a:off x="4610161" y="127997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4" name="Google Shape;684;p77"/>
          <p:cNvSpPr txBox="1"/>
          <p:nvPr>
            <p:ph idx="8" type="body"/>
          </p:nvPr>
        </p:nvSpPr>
        <p:spPr>
          <a:xfrm>
            <a:off x="6076923" y="127997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77"/>
          <p:cNvSpPr txBox="1"/>
          <p:nvPr>
            <p:ph idx="9" type="body"/>
          </p:nvPr>
        </p:nvSpPr>
        <p:spPr>
          <a:xfrm>
            <a:off x="7536717" y="127997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6" name="Google Shape;686;p77"/>
          <p:cNvSpPr txBox="1"/>
          <p:nvPr>
            <p:ph idx="13" type="body"/>
          </p:nvPr>
        </p:nvSpPr>
        <p:spPr>
          <a:xfrm>
            <a:off x="4610161" y="2725838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7" name="Google Shape;687;p77"/>
          <p:cNvSpPr txBox="1"/>
          <p:nvPr>
            <p:ph idx="14" type="body"/>
          </p:nvPr>
        </p:nvSpPr>
        <p:spPr>
          <a:xfrm>
            <a:off x="6076923" y="272572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8" name="Google Shape;688;p77"/>
          <p:cNvSpPr txBox="1"/>
          <p:nvPr>
            <p:ph idx="15" type="body"/>
          </p:nvPr>
        </p:nvSpPr>
        <p:spPr>
          <a:xfrm>
            <a:off x="7536717" y="272572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9" name="Google Shape;689;p77"/>
          <p:cNvSpPr/>
          <p:nvPr>
            <p:ph idx="16" type="pic"/>
          </p:nvPr>
        </p:nvSpPr>
        <p:spPr>
          <a:xfrm>
            <a:off x="4611307" y="3128522"/>
            <a:ext cx="1381220" cy="1047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0" name="Google Shape;690;p77"/>
          <p:cNvSpPr/>
          <p:nvPr>
            <p:ph idx="17" type="pic"/>
          </p:nvPr>
        </p:nvSpPr>
        <p:spPr>
          <a:xfrm>
            <a:off x="6078069" y="3128520"/>
            <a:ext cx="1381220" cy="1047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1" name="Google Shape;691;p77"/>
          <p:cNvSpPr/>
          <p:nvPr>
            <p:ph idx="18" type="pic"/>
          </p:nvPr>
        </p:nvSpPr>
        <p:spPr>
          <a:xfrm>
            <a:off x="7544830" y="3128520"/>
            <a:ext cx="1381220" cy="1047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2" name="Google Shape;692;p77"/>
          <p:cNvSpPr txBox="1"/>
          <p:nvPr>
            <p:ph idx="19" type="body"/>
          </p:nvPr>
        </p:nvSpPr>
        <p:spPr>
          <a:xfrm>
            <a:off x="4610161" y="4176097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3" name="Google Shape;693;p77"/>
          <p:cNvSpPr txBox="1"/>
          <p:nvPr>
            <p:ph idx="20" type="body"/>
          </p:nvPr>
        </p:nvSpPr>
        <p:spPr>
          <a:xfrm>
            <a:off x="6076923" y="4175984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4" name="Google Shape;694;p77"/>
          <p:cNvSpPr txBox="1"/>
          <p:nvPr>
            <p:ph idx="21" type="body"/>
          </p:nvPr>
        </p:nvSpPr>
        <p:spPr>
          <a:xfrm>
            <a:off x="7536717" y="4175984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twelve">
  <p:cSld name="Meet the team - twelve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8"/>
          <p:cNvSpPr/>
          <p:nvPr/>
        </p:nvSpPr>
        <p:spPr>
          <a:xfrm>
            <a:off x="1146" y="0"/>
            <a:ext cx="9142856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7" name="Google Shape;697;p78"/>
          <p:cNvSpPr txBox="1"/>
          <p:nvPr>
            <p:ph type="title"/>
          </p:nvPr>
        </p:nvSpPr>
        <p:spPr>
          <a:xfrm>
            <a:off x="211792" y="174078"/>
            <a:ext cx="4721156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78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78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0" name="Google Shape;700;p78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1" name="Google Shape;701;p78"/>
          <p:cNvSpPr/>
          <p:nvPr>
            <p:ph idx="2" type="pic"/>
          </p:nvPr>
        </p:nvSpPr>
        <p:spPr>
          <a:xfrm>
            <a:off x="207832" y="1668956"/>
            <a:ext cx="1381220" cy="10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2" name="Google Shape;702;p78"/>
          <p:cNvSpPr/>
          <p:nvPr>
            <p:ph idx="3" type="pic"/>
          </p:nvPr>
        </p:nvSpPr>
        <p:spPr>
          <a:xfrm>
            <a:off x="1674277" y="1668956"/>
            <a:ext cx="1381220" cy="10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3" name="Google Shape;703;p78"/>
          <p:cNvSpPr/>
          <p:nvPr>
            <p:ph idx="4" type="pic"/>
          </p:nvPr>
        </p:nvSpPr>
        <p:spPr>
          <a:xfrm>
            <a:off x="3140722" y="1668958"/>
            <a:ext cx="1381220" cy="1063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78"/>
          <p:cNvSpPr/>
          <p:nvPr>
            <p:ph idx="5" type="pic"/>
          </p:nvPr>
        </p:nvSpPr>
        <p:spPr>
          <a:xfrm>
            <a:off x="4607167" y="1668958"/>
            <a:ext cx="1381220" cy="1063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5" name="Google Shape;705;p78"/>
          <p:cNvSpPr/>
          <p:nvPr>
            <p:ph idx="6" type="pic"/>
          </p:nvPr>
        </p:nvSpPr>
        <p:spPr>
          <a:xfrm>
            <a:off x="6073611" y="1668958"/>
            <a:ext cx="1381220" cy="1063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6" name="Google Shape;706;p78"/>
          <p:cNvSpPr/>
          <p:nvPr>
            <p:ph idx="7" type="pic"/>
          </p:nvPr>
        </p:nvSpPr>
        <p:spPr>
          <a:xfrm>
            <a:off x="7540056" y="1668958"/>
            <a:ext cx="1381220" cy="1063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7" name="Google Shape;707;p78"/>
          <p:cNvSpPr txBox="1"/>
          <p:nvPr>
            <p:ph idx="1" type="body"/>
          </p:nvPr>
        </p:nvSpPr>
        <p:spPr>
          <a:xfrm>
            <a:off x="207259" y="273611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8" name="Google Shape;708;p78"/>
          <p:cNvSpPr txBox="1"/>
          <p:nvPr>
            <p:ph idx="8" type="body"/>
          </p:nvPr>
        </p:nvSpPr>
        <p:spPr>
          <a:xfrm>
            <a:off x="1673704" y="273611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9" name="Google Shape;709;p78"/>
          <p:cNvSpPr txBox="1"/>
          <p:nvPr>
            <p:ph idx="9" type="body"/>
          </p:nvPr>
        </p:nvSpPr>
        <p:spPr>
          <a:xfrm>
            <a:off x="3140148" y="273611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0" name="Google Shape;710;p78"/>
          <p:cNvSpPr txBox="1"/>
          <p:nvPr>
            <p:ph idx="13" type="body"/>
          </p:nvPr>
        </p:nvSpPr>
        <p:spPr>
          <a:xfrm>
            <a:off x="4606593" y="273611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1" name="Google Shape;711;p78"/>
          <p:cNvSpPr txBox="1"/>
          <p:nvPr>
            <p:ph idx="14" type="body"/>
          </p:nvPr>
        </p:nvSpPr>
        <p:spPr>
          <a:xfrm>
            <a:off x="6073036" y="273611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2" name="Google Shape;712;p78"/>
          <p:cNvSpPr txBox="1"/>
          <p:nvPr>
            <p:ph idx="15" type="body"/>
          </p:nvPr>
        </p:nvSpPr>
        <p:spPr>
          <a:xfrm>
            <a:off x="7539481" y="273611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3" name="Google Shape;713;p78"/>
          <p:cNvSpPr/>
          <p:nvPr>
            <p:ph idx="16" type="pic"/>
          </p:nvPr>
        </p:nvSpPr>
        <p:spPr>
          <a:xfrm>
            <a:off x="207832" y="3147357"/>
            <a:ext cx="1381220" cy="1068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4" name="Google Shape;714;p78"/>
          <p:cNvSpPr/>
          <p:nvPr>
            <p:ph idx="17" type="pic"/>
          </p:nvPr>
        </p:nvSpPr>
        <p:spPr>
          <a:xfrm>
            <a:off x="1674277" y="3147358"/>
            <a:ext cx="1381220" cy="1068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5" name="Google Shape;715;p78"/>
          <p:cNvSpPr/>
          <p:nvPr>
            <p:ph idx="18" type="pic"/>
          </p:nvPr>
        </p:nvSpPr>
        <p:spPr>
          <a:xfrm>
            <a:off x="3140722" y="3147358"/>
            <a:ext cx="1381220" cy="1068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6" name="Google Shape;716;p78"/>
          <p:cNvSpPr txBox="1"/>
          <p:nvPr>
            <p:ph idx="19" type="body"/>
          </p:nvPr>
        </p:nvSpPr>
        <p:spPr>
          <a:xfrm>
            <a:off x="207259" y="4215604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7" name="Google Shape;717;p78"/>
          <p:cNvSpPr txBox="1"/>
          <p:nvPr>
            <p:ph idx="20" type="body"/>
          </p:nvPr>
        </p:nvSpPr>
        <p:spPr>
          <a:xfrm>
            <a:off x="1673704" y="4215604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8" name="Google Shape;718;p78"/>
          <p:cNvSpPr txBox="1"/>
          <p:nvPr>
            <p:ph idx="21" type="body"/>
          </p:nvPr>
        </p:nvSpPr>
        <p:spPr>
          <a:xfrm>
            <a:off x="3140148" y="4215604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9" name="Google Shape;719;p78"/>
          <p:cNvSpPr/>
          <p:nvPr>
            <p:ph idx="22" type="pic"/>
          </p:nvPr>
        </p:nvSpPr>
        <p:spPr>
          <a:xfrm>
            <a:off x="4607167" y="3147358"/>
            <a:ext cx="1381220" cy="1068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0" name="Google Shape;720;p78"/>
          <p:cNvSpPr/>
          <p:nvPr>
            <p:ph idx="23" type="pic"/>
          </p:nvPr>
        </p:nvSpPr>
        <p:spPr>
          <a:xfrm>
            <a:off x="6073611" y="3147358"/>
            <a:ext cx="1381220" cy="1068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1" name="Google Shape;721;p78"/>
          <p:cNvSpPr/>
          <p:nvPr>
            <p:ph idx="24" type="pic"/>
          </p:nvPr>
        </p:nvSpPr>
        <p:spPr>
          <a:xfrm>
            <a:off x="7540056" y="3147358"/>
            <a:ext cx="1381220" cy="1068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2" name="Google Shape;722;p78"/>
          <p:cNvSpPr txBox="1"/>
          <p:nvPr>
            <p:ph idx="25" type="body"/>
          </p:nvPr>
        </p:nvSpPr>
        <p:spPr>
          <a:xfrm>
            <a:off x="4606593" y="4215604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3" name="Google Shape;723;p78"/>
          <p:cNvSpPr txBox="1"/>
          <p:nvPr>
            <p:ph idx="26" type="body"/>
          </p:nvPr>
        </p:nvSpPr>
        <p:spPr>
          <a:xfrm>
            <a:off x="6073036" y="4215604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4" name="Google Shape;724;p78"/>
          <p:cNvSpPr txBox="1"/>
          <p:nvPr>
            <p:ph idx="27" type="body"/>
          </p:nvPr>
        </p:nvSpPr>
        <p:spPr>
          <a:xfrm>
            <a:off x="7539481" y="4215604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hree columns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9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79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8" name="Google Shape;728;p79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9" name="Google Shape;729;p79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0" name="Google Shape;730;p79"/>
          <p:cNvSpPr txBox="1"/>
          <p:nvPr>
            <p:ph idx="1" type="body"/>
          </p:nvPr>
        </p:nvSpPr>
        <p:spPr>
          <a:xfrm>
            <a:off x="207393" y="1645595"/>
            <a:ext cx="2793997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 sz="825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1" name="Google Shape;731;p79"/>
          <p:cNvSpPr txBox="1"/>
          <p:nvPr>
            <p:ph idx="2" type="body"/>
          </p:nvPr>
        </p:nvSpPr>
        <p:spPr>
          <a:xfrm>
            <a:off x="3140700" y="1645595"/>
            <a:ext cx="2793997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 sz="825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2" name="Google Shape;732;p79"/>
          <p:cNvSpPr txBox="1"/>
          <p:nvPr>
            <p:ph idx="3" type="body"/>
          </p:nvPr>
        </p:nvSpPr>
        <p:spPr>
          <a:xfrm>
            <a:off x="6074008" y="1645595"/>
            <a:ext cx="2793997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 sz="825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rmation graphics">
  <p:cSld name="Information graphics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0"/>
          <p:cNvSpPr/>
          <p:nvPr/>
        </p:nvSpPr>
        <p:spPr>
          <a:xfrm>
            <a:off x="4526281" y="0"/>
            <a:ext cx="4617721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5" name="Google Shape;735;p80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6" name="Google Shape;736;p80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80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80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9" name="Google Shape;739;p80"/>
          <p:cNvSpPr txBox="1"/>
          <p:nvPr>
            <p:ph idx="1" type="body"/>
          </p:nvPr>
        </p:nvSpPr>
        <p:spPr>
          <a:xfrm>
            <a:off x="4617114" y="174076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0" name="Google Shape;740;p80"/>
          <p:cNvSpPr txBox="1"/>
          <p:nvPr>
            <p:ph idx="2" type="body"/>
          </p:nvPr>
        </p:nvSpPr>
        <p:spPr>
          <a:xfrm>
            <a:off x="6818206" y="174076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1" name="Google Shape;741;p80"/>
          <p:cNvSpPr txBox="1"/>
          <p:nvPr>
            <p:ph idx="3" type="body"/>
          </p:nvPr>
        </p:nvSpPr>
        <p:spPr>
          <a:xfrm>
            <a:off x="4617114" y="2452729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2" name="Google Shape;742;p80"/>
          <p:cNvSpPr txBox="1"/>
          <p:nvPr>
            <p:ph idx="4" type="body"/>
          </p:nvPr>
        </p:nvSpPr>
        <p:spPr>
          <a:xfrm>
            <a:off x="6818206" y="2452729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3" name="Google Shape;743;p80"/>
          <p:cNvSpPr txBox="1"/>
          <p:nvPr>
            <p:ph idx="5" type="body"/>
          </p:nvPr>
        </p:nvSpPr>
        <p:spPr>
          <a:xfrm>
            <a:off x="211793" y="2408624"/>
            <a:ext cx="4060031" cy="1532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quote black">
  <p:cSld name="Large quote black"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1"/>
          <p:cNvSpPr/>
          <p:nvPr/>
        </p:nvSpPr>
        <p:spPr>
          <a:xfrm>
            <a:off x="1" y="0"/>
            <a:ext cx="6730045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6" name="Google Shape;746;p81"/>
          <p:cNvSpPr txBox="1"/>
          <p:nvPr>
            <p:ph type="title"/>
          </p:nvPr>
        </p:nvSpPr>
        <p:spPr>
          <a:xfrm>
            <a:off x="211792" y="174078"/>
            <a:ext cx="6335456" cy="635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ontserrat Light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7" name="Google Shape;747;p81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8" name="Google Shape;748;p81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9" name="Google Shape;749;p81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0" name="Google Shape;750;p81"/>
          <p:cNvSpPr/>
          <p:nvPr>
            <p:ph idx="2" type="pic"/>
          </p:nvPr>
        </p:nvSpPr>
        <p:spPr>
          <a:xfrm>
            <a:off x="6730604" y="0"/>
            <a:ext cx="2413397" cy="4731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1" name="Google Shape;751;p81"/>
          <p:cNvSpPr txBox="1"/>
          <p:nvPr>
            <p:ph idx="1" type="body"/>
          </p:nvPr>
        </p:nvSpPr>
        <p:spPr>
          <a:xfrm>
            <a:off x="211931" y="4105876"/>
            <a:ext cx="3763566" cy="222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b="1" i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2" name="Google Shape;752;p81"/>
          <p:cNvSpPr txBox="1"/>
          <p:nvPr>
            <p:ph idx="3" type="body"/>
          </p:nvPr>
        </p:nvSpPr>
        <p:spPr>
          <a:xfrm>
            <a:off x="211931" y="4341619"/>
            <a:ext cx="3763566" cy="222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b="0" i="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rvices">
  <p:cSld name="2_Services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82"/>
          <p:cNvSpPr/>
          <p:nvPr/>
        </p:nvSpPr>
        <p:spPr>
          <a:xfrm>
            <a:off x="1" y="0"/>
            <a:ext cx="3115833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5" name="Google Shape;755;p82"/>
          <p:cNvSpPr/>
          <p:nvPr/>
        </p:nvSpPr>
        <p:spPr>
          <a:xfrm>
            <a:off x="3106609" y="0"/>
            <a:ext cx="2925746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6" name="Google Shape;756;p82"/>
          <p:cNvSpPr/>
          <p:nvPr/>
        </p:nvSpPr>
        <p:spPr>
          <a:xfrm>
            <a:off x="6032354" y="1"/>
            <a:ext cx="3110501" cy="5143500"/>
          </a:xfrm>
          <a:prstGeom prst="rect">
            <a:avLst/>
          </a:prstGeom>
          <a:solidFill>
            <a:srgbClr val="C30F5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7" name="Google Shape;757;p82"/>
          <p:cNvSpPr txBox="1"/>
          <p:nvPr>
            <p:ph idx="1" type="body"/>
          </p:nvPr>
        </p:nvSpPr>
        <p:spPr>
          <a:xfrm>
            <a:off x="201077" y="1731128"/>
            <a:ext cx="1663443" cy="465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8" name="Google Shape;758;p82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82"/>
          <p:cNvSpPr txBox="1"/>
          <p:nvPr>
            <p:ph idx="2" type="body"/>
          </p:nvPr>
        </p:nvSpPr>
        <p:spPr>
          <a:xfrm>
            <a:off x="211792" y="3094809"/>
            <a:ext cx="1845608" cy="1391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28575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0" name="Google Shape;760;p82"/>
          <p:cNvSpPr txBox="1"/>
          <p:nvPr>
            <p:ph idx="3" type="body"/>
          </p:nvPr>
        </p:nvSpPr>
        <p:spPr>
          <a:xfrm>
            <a:off x="3318350" y="1731128"/>
            <a:ext cx="1663443" cy="465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i="0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1" name="Google Shape;761;p82"/>
          <p:cNvSpPr txBox="1"/>
          <p:nvPr>
            <p:ph idx="4" type="body"/>
          </p:nvPr>
        </p:nvSpPr>
        <p:spPr>
          <a:xfrm>
            <a:off x="3329065" y="3094809"/>
            <a:ext cx="1845608" cy="1391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0" sz="900"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2" name="Google Shape;762;p82"/>
          <p:cNvSpPr txBox="1"/>
          <p:nvPr>
            <p:ph idx="5" type="body"/>
          </p:nvPr>
        </p:nvSpPr>
        <p:spPr>
          <a:xfrm>
            <a:off x="6253457" y="1731128"/>
            <a:ext cx="1663443" cy="465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i="0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3" name="Google Shape;763;p82"/>
          <p:cNvSpPr txBox="1"/>
          <p:nvPr>
            <p:ph idx="6" type="body"/>
          </p:nvPr>
        </p:nvSpPr>
        <p:spPr>
          <a:xfrm>
            <a:off x="6264174" y="3094809"/>
            <a:ext cx="1845608" cy="1391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0" sz="900"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4" name="Google Shape;764;p82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5" name="Google Shape;765;p82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6" name="Google Shape;766;p82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xample clients ">
  <p:cSld name="1_Example clients ">
    <p:bg>
      <p:bgPr>
        <a:solidFill>
          <a:schemeClr val="accent1"/>
        </a:solid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3"/>
          <p:cNvSpPr/>
          <p:nvPr/>
        </p:nvSpPr>
        <p:spPr>
          <a:xfrm>
            <a:off x="211793" y="1147352"/>
            <a:ext cx="2849807" cy="28498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9" name="Google Shape;769;p83"/>
          <p:cNvSpPr/>
          <p:nvPr/>
        </p:nvSpPr>
        <p:spPr>
          <a:xfrm>
            <a:off x="3158589" y="1147352"/>
            <a:ext cx="2849807" cy="28498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0" name="Google Shape;770;p83"/>
          <p:cNvSpPr/>
          <p:nvPr/>
        </p:nvSpPr>
        <p:spPr>
          <a:xfrm>
            <a:off x="6083954" y="1147352"/>
            <a:ext cx="2849807" cy="28498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1" name="Google Shape;771;p83"/>
          <p:cNvSpPr/>
          <p:nvPr>
            <p:ph idx="2" type="pic"/>
          </p:nvPr>
        </p:nvSpPr>
        <p:spPr>
          <a:xfrm>
            <a:off x="556695" y="1491369"/>
            <a:ext cx="2160000" cy="216076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2" name="Google Shape;772;p83"/>
          <p:cNvSpPr txBox="1"/>
          <p:nvPr>
            <p:ph type="title"/>
          </p:nvPr>
        </p:nvSpPr>
        <p:spPr>
          <a:xfrm>
            <a:off x="211792" y="174078"/>
            <a:ext cx="8319560" cy="635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83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83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83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6" name="Google Shape;776;p83"/>
          <p:cNvSpPr/>
          <p:nvPr>
            <p:ph idx="3" type="pic"/>
          </p:nvPr>
        </p:nvSpPr>
        <p:spPr>
          <a:xfrm>
            <a:off x="3503492" y="1491369"/>
            <a:ext cx="2160000" cy="216076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7" name="Google Shape;777;p83"/>
          <p:cNvSpPr/>
          <p:nvPr>
            <p:ph idx="4" type="pic"/>
          </p:nvPr>
        </p:nvSpPr>
        <p:spPr>
          <a:xfrm>
            <a:off x="6427305" y="1491369"/>
            <a:ext cx="2160000" cy="216076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Example clients">
  <p:cSld name="3_Example clients">
    <p:bg>
      <p:bgPr>
        <a:solidFill>
          <a:schemeClr val="accen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4"/>
          <p:cNvSpPr/>
          <p:nvPr/>
        </p:nvSpPr>
        <p:spPr>
          <a:xfrm>
            <a:off x="1006996" y="978857"/>
            <a:ext cx="1620000" cy="16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0" name="Google Shape;780;p84"/>
          <p:cNvSpPr/>
          <p:nvPr/>
        </p:nvSpPr>
        <p:spPr>
          <a:xfrm>
            <a:off x="2850083" y="978857"/>
            <a:ext cx="1620000" cy="16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84"/>
          <p:cNvSpPr/>
          <p:nvPr/>
        </p:nvSpPr>
        <p:spPr>
          <a:xfrm>
            <a:off x="4682456" y="978857"/>
            <a:ext cx="1620000" cy="16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2" name="Google Shape;782;p84"/>
          <p:cNvSpPr/>
          <p:nvPr/>
        </p:nvSpPr>
        <p:spPr>
          <a:xfrm>
            <a:off x="6514827" y="978857"/>
            <a:ext cx="1620000" cy="16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3" name="Google Shape;783;p84"/>
          <p:cNvSpPr/>
          <p:nvPr/>
        </p:nvSpPr>
        <p:spPr>
          <a:xfrm>
            <a:off x="1006996" y="2832660"/>
            <a:ext cx="1620000" cy="16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4" name="Google Shape;784;p84"/>
          <p:cNvSpPr/>
          <p:nvPr/>
        </p:nvSpPr>
        <p:spPr>
          <a:xfrm>
            <a:off x="2850083" y="2832660"/>
            <a:ext cx="1620000" cy="16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5" name="Google Shape;785;p84"/>
          <p:cNvSpPr/>
          <p:nvPr/>
        </p:nvSpPr>
        <p:spPr>
          <a:xfrm>
            <a:off x="4682456" y="2832660"/>
            <a:ext cx="1620000" cy="16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6" name="Google Shape;786;p84"/>
          <p:cNvSpPr/>
          <p:nvPr/>
        </p:nvSpPr>
        <p:spPr>
          <a:xfrm>
            <a:off x="6514827" y="2832660"/>
            <a:ext cx="1620000" cy="16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7" name="Google Shape;787;p84"/>
          <p:cNvSpPr txBox="1"/>
          <p:nvPr>
            <p:ph type="title"/>
          </p:nvPr>
        </p:nvSpPr>
        <p:spPr>
          <a:xfrm>
            <a:off x="211792" y="174078"/>
            <a:ext cx="8319560" cy="635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8" name="Google Shape;788;p84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9" name="Google Shape;789;p84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0" name="Google Shape;790;p84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1" name="Google Shape;791;p84"/>
          <p:cNvSpPr/>
          <p:nvPr>
            <p:ph idx="2" type="pic"/>
          </p:nvPr>
        </p:nvSpPr>
        <p:spPr>
          <a:xfrm>
            <a:off x="1141996" y="1113857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84"/>
          <p:cNvSpPr/>
          <p:nvPr>
            <p:ph idx="3" type="pic"/>
          </p:nvPr>
        </p:nvSpPr>
        <p:spPr>
          <a:xfrm>
            <a:off x="2975312" y="1113857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3" name="Google Shape;793;p84"/>
          <p:cNvSpPr/>
          <p:nvPr>
            <p:ph idx="4" type="pic"/>
          </p:nvPr>
        </p:nvSpPr>
        <p:spPr>
          <a:xfrm>
            <a:off x="4817456" y="1113857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4" name="Google Shape;794;p84"/>
          <p:cNvSpPr/>
          <p:nvPr>
            <p:ph idx="5" type="pic"/>
          </p:nvPr>
        </p:nvSpPr>
        <p:spPr>
          <a:xfrm>
            <a:off x="6652004" y="1113857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5" name="Google Shape;795;p84"/>
          <p:cNvSpPr/>
          <p:nvPr>
            <p:ph idx="6" type="pic"/>
          </p:nvPr>
        </p:nvSpPr>
        <p:spPr>
          <a:xfrm>
            <a:off x="1141996" y="2967660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6" name="Google Shape;796;p84"/>
          <p:cNvSpPr/>
          <p:nvPr>
            <p:ph idx="7" type="pic"/>
          </p:nvPr>
        </p:nvSpPr>
        <p:spPr>
          <a:xfrm>
            <a:off x="2985083" y="2967660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7" name="Google Shape;797;p84"/>
          <p:cNvSpPr/>
          <p:nvPr>
            <p:ph idx="8" type="pic"/>
          </p:nvPr>
        </p:nvSpPr>
        <p:spPr>
          <a:xfrm>
            <a:off x="4817456" y="2967660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8" name="Google Shape;798;p84"/>
          <p:cNvSpPr/>
          <p:nvPr>
            <p:ph idx="9" type="pic"/>
          </p:nvPr>
        </p:nvSpPr>
        <p:spPr>
          <a:xfrm>
            <a:off x="6652004" y="2967660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s">
  <p:cSld name="Logos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5"/>
          <p:cNvSpPr/>
          <p:nvPr/>
        </p:nvSpPr>
        <p:spPr>
          <a:xfrm>
            <a:off x="1" y="0"/>
            <a:ext cx="9144001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01" name="Google Shape;801;p85"/>
          <p:cNvGrpSpPr/>
          <p:nvPr/>
        </p:nvGrpSpPr>
        <p:grpSpPr>
          <a:xfrm>
            <a:off x="222654" y="1675471"/>
            <a:ext cx="8698696" cy="2846342"/>
            <a:chOff x="296870" y="2233959"/>
            <a:chExt cx="11598261" cy="3795123"/>
          </a:xfrm>
        </p:grpSpPr>
        <p:grpSp>
          <p:nvGrpSpPr>
            <p:cNvPr id="802" name="Google Shape;802;p85"/>
            <p:cNvGrpSpPr/>
            <p:nvPr/>
          </p:nvGrpSpPr>
          <p:grpSpPr>
            <a:xfrm>
              <a:off x="296870" y="2233959"/>
              <a:ext cx="11598261" cy="1847385"/>
              <a:chOff x="282498" y="2233959"/>
              <a:chExt cx="11598261" cy="1847385"/>
            </a:xfrm>
          </p:grpSpPr>
          <p:sp>
            <p:nvSpPr>
              <p:cNvPr id="803" name="Google Shape;803;p85"/>
              <p:cNvSpPr/>
              <p:nvPr/>
            </p:nvSpPr>
            <p:spPr>
              <a:xfrm>
                <a:off x="282498" y="2233959"/>
                <a:ext cx="2832409" cy="184738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4" name="Google Shape;804;p85"/>
              <p:cNvSpPr/>
              <p:nvPr/>
            </p:nvSpPr>
            <p:spPr>
              <a:xfrm>
                <a:off x="3204449" y="2233959"/>
                <a:ext cx="2832409" cy="184738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5" name="Google Shape;805;p85"/>
              <p:cNvSpPr/>
              <p:nvPr/>
            </p:nvSpPr>
            <p:spPr>
              <a:xfrm>
                <a:off x="6126400" y="2233959"/>
                <a:ext cx="2832409" cy="184738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6" name="Google Shape;806;p85"/>
              <p:cNvSpPr/>
              <p:nvPr/>
            </p:nvSpPr>
            <p:spPr>
              <a:xfrm>
                <a:off x="9048350" y="2233959"/>
                <a:ext cx="2832409" cy="184738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807" name="Google Shape;807;p85"/>
            <p:cNvGrpSpPr/>
            <p:nvPr/>
          </p:nvGrpSpPr>
          <p:grpSpPr>
            <a:xfrm>
              <a:off x="296870" y="4181697"/>
              <a:ext cx="11598261" cy="1847385"/>
              <a:chOff x="282498" y="2233959"/>
              <a:chExt cx="11598261" cy="1847385"/>
            </a:xfrm>
          </p:grpSpPr>
          <p:sp>
            <p:nvSpPr>
              <p:cNvPr id="808" name="Google Shape;808;p85"/>
              <p:cNvSpPr/>
              <p:nvPr/>
            </p:nvSpPr>
            <p:spPr>
              <a:xfrm>
                <a:off x="282498" y="2233959"/>
                <a:ext cx="2832409" cy="184738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9" name="Google Shape;809;p85"/>
              <p:cNvSpPr/>
              <p:nvPr/>
            </p:nvSpPr>
            <p:spPr>
              <a:xfrm>
                <a:off x="3204449" y="2233959"/>
                <a:ext cx="2832409" cy="184738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10" name="Google Shape;810;p85"/>
              <p:cNvSpPr/>
              <p:nvPr/>
            </p:nvSpPr>
            <p:spPr>
              <a:xfrm>
                <a:off x="6126400" y="2233959"/>
                <a:ext cx="2832409" cy="184738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11" name="Google Shape;811;p85"/>
              <p:cNvSpPr/>
              <p:nvPr/>
            </p:nvSpPr>
            <p:spPr>
              <a:xfrm>
                <a:off x="9048350" y="2233959"/>
                <a:ext cx="2832409" cy="184738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812" name="Google Shape;812;p85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85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85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85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6" name="Google Shape;816;p85"/>
          <p:cNvSpPr txBox="1"/>
          <p:nvPr>
            <p:ph idx="1" type="body"/>
          </p:nvPr>
        </p:nvSpPr>
        <p:spPr>
          <a:xfrm>
            <a:off x="222653" y="1675470"/>
            <a:ext cx="2124307" cy="440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7" name="Google Shape;817;p85"/>
          <p:cNvSpPr txBox="1"/>
          <p:nvPr>
            <p:ph idx="2" type="body"/>
          </p:nvPr>
        </p:nvSpPr>
        <p:spPr>
          <a:xfrm>
            <a:off x="2414116" y="1675470"/>
            <a:ext cx="2124307" cy="440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8" name="Google Shape;818;p85"/>
          <p:cNvSpPr txBox="1"/>
          <p:nvPr>
            <p:ph idx="3" type="body"/>
          </p:nvPr>
        </p:nvSpPr>
        <p:spPr>
          <a:xfrm>
            <a:off x="4605580" y="1675470"/>
            <a:ext cx="2124307" cy="440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9" name="Google Shape;819;p85"/>
          <p:cNvSpPr txBox="1"/>
          <p:nvPr>
            <p:ph idx="4" type="body"/>
          </p:nvPr>
        </p:nvSpPr>
        <p:spPr>
          <a:xfrm>
            <a:off x="6797042" y="1675470"/>
            <a:ext cx="2124307" cy="440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0" name="Google Shape;820;p85"/>
          <p:cNvSpPr txBox="1"/>
          <p:nvPr>
            <p:ph idx="5" type="body"/>
          </p:nvPr>
        </p:nvSpPr>
        <p:spPr>
          <a:xfrm>
            <a:off x="222653" y="3151718"/>
            <a:ext cx="2124307" cy="440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1" name="Google Shape;821;p85"/>
          <p:cNvSpPr txBox="1"/>
          <p:nvPr>
            <p:ph idx="6" type="body"/>
          </p:nvPr>
        </p:nvSpPr>
        <p:spPr>
          <a:xfrm>
            <a:off x="2414116" y="3151716"/>
            <a:ext cx="2124307" cy="440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2" name="Google Shape;822;p85"/>
          <p:cNvSpPr txBox="1"/>
          <p:nvPr>
            <p:ph idx="7" type="body"/>
          </p:nvPr>
        </p:nvSpPr>
        <p:spPr>
          <a:xfrm>
            <a:off x="4605580" y="3151716"/>
            <a:ext cx="2124307" cy="440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3" name="Google Shape;823;p85"/>
          <p:cNvSpPr txBox="1"/>
          <p:nvPr>
            <p:ph idx="8" type="body"/>
          </p:nvPr>
        </p:nvSpPr>
        <p:spPr>
          <a:xfrm>
            <a:off x="6797042" y="3151716"/>
            <a:ext cx="2124307" cy="440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gallery - four images">
  <p:cSld name="Picture gallery - four images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6"/>
          <p:cNvSpPr/>
          <p:nvPr>
            <p:ph idx="2" type="pic"/>
          </p:nvPr>
        </p:nvSpPr>
        <p:spPr>
          <a:xfrm>
            <a:off x="222647" y="1675210"/>
            <a:ext cx="4304372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86"/>
          <p:cNvSpPr/>
          <p:nvPr>
            <p:ph idx="3" type="pic"/>
          </p:nvPr>
        </p:nvSpPr>
        <p:spPr>
          <a:xfrm>
            <a:off x="4604952" y="1675120"/>
            <a:ext cx="4304371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7" name="Google Shape;827;p86"/>
          <p:cNvSpPr/>
          <p:nvPr>
            <p:ph idx="4" type="pic"/>
          </p:nvPr>
        </p:nvSpPr>
        <p:spPr>
          <a:xfrm>
            <a:off x="222647" y="3135925"/>
            <a:ext cx="4304372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8" name="Google Shape;828;p86"/>
          <p:cNvSpPr/>
          <p:nvPr>
            <p:ph idx="5" type="pic"/>
          </p:nvPr>
        </p:nvSpPr>
        <p:spPr>
          <a:xfrm>
            <a:off x="4604950" y="3135835"/>
            <a:ext cx="4304372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9" name="Google Shape;829;p86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0" name="Google Shape;830;p86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1" name="Google Shape;831;p86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2" name="Google Shape;832;p86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image">
  <p:cSld name="One image"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87"/>
          <p:cNvSpPr/>
          <p:nvPr>
            <p:ph idx="2" type="pic"/>
          </p:nvPr>
        </p:nvSpPr>
        <p:spPr>
          <a:xfrm>
            <a:off x="222647" y="1675211"/>
            <a:ext cx="8713962" cy="2846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5" name="Google Shape;835;p87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6" name="Google Shape;836;p87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7" name="Google Shape;837;p87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8" name="Google Shape;838;p87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gallery - random">
  <p:cSld name="Picture gallery - random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8"/>
          <p:cNvSpPr/>
          <p:nvPr>
            <p:ph idx="2" type="pic"/>
          </p:nvPr>
        </p:nvSpPr>
        <p:spPr>
          <a:xfrm>
            <a:off x="6796103" y="1675121"/>
            <a:ext cx="2124075" cy="2846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1" name="Google Shape;841;p88"/>
          <p:cNvSpPr/>
          <p:nvPr>
            <p:ph idx="3" type="pic"/>
          </p:nvPr>
        </p:nvSpPr>
        <p:spPr>
          <a:xfrm>
            <a:off x="2402945" y="3135835"/>
            <a:ext cx="4315227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2" name="Google Shape;842;p88"/>
          <p:cNvSpPr/>
          <p:nvPr>
            <p:ph idx="4" type="pic"/>
          </p:nvPr>
        </p:nvSpPr>
        <p:spPr>
          <a:xfrm>
            <a:off x="211793" y="1675210"/>
            <a:ext cx="4315227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3" name="Google Shape;843;p88"/>
          <p:cNvSpPr/>
          <p:nvPr>
            <p:ph idx="5" type="pic"/>
          </p:nvPr>
        </p:nvSpPr>
        <p:spPr>
          <a:xfrm>
            <a:off x="4604952" y="1675120"/>
            <a:ext cx="2113220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4" name="Google Shape;844;p88"/>
          <p:cNvSpPr/>
          <p:nvPr>
            <p:ph idx="6" type="pic"/>
          </p:nvPr>
        </p:nvSpPr>
        <p:spPr>
          <a:xfrm>
            <a:off x="211793" y="3135925"/>
            <a:ext cx="2124075" cy="13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5" name="Google Shape;845;p88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p88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7" name="Google Shape;847;p88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8" name="Google Shape;848;p88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Grid">
  <p:cSld name="Master Grid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0" name="Google Shape;850;p89"/>
          <p:cNvGrpSpPr/>
          <p:nvPr/>
        </p:nvGrpSpPr>
        <p:grpSpPr>
          <a:xfrm>
            <a:off x="-542001" y="-666750"/>
            <a:ext cx="10242755" cy="6477000"/>
            <a:chOff x="-722668" y="-889000"/>
            <a:chExt cx="13657006" cy="8636000"/>
          </a:xfrm>
        </p:grpSpPr>
        <p:grpSp>
          <p:nvGrpSpPr>
            <p:cNvPr id="851" name="Google Shape;851;p89"/>
            <p:cNvGrpSpPr/>
            <p:nvPr/>
          </p:nvGrpSpPr>
          <p:grpSpPr>
            <a:xfrm>
              <a:off x="296333" y="-889000"/>
              <a:ext cx="11599334" cy="8636000"/>
              <a:chOff x="296333" y="-889000"/>
              <a:chExt cx="11599334" cy="8636000"/>
            </a:xfrm>
          </p:grpSpPr>
          <p:cxnSp>
            <p:nvCxnSpPr>
              <p:cNvPr id="852" name="Google Shape;852;p89"/>
              <p:cNvCxnSpPr/>
              <p:nvPr/>
            </p:nvCxnSpPr>
            <p:spPr>
              <a:xfrm>
                <a:off x="11895667" y="-889000"/>
                <a:ext cx="0" cy="863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3" name="Google Shape;853;p89"/>
              <p:cNvCxnSpPr/>
              <p:nvPr/>
            </p:nvCxnSpPr>
            <p:spPr>
              <a:xfrm>
                <a:off x="296333" y="-889000"/>
                <a:ext cx="0" cy="863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854" name="Google Shape;854;p89"/>
              <p:cNvGrpSpPr/>
              <p:nvPr/>
            </p:nvGrpSpPr>
            <p:grpSpPr>
              <a:xfrm>
                <a:off x="1171404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55" name="Google Shape;855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56" name="Google Shape;856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57" name="Google Shape;857;p89"/>
              <p:cNvGrpSpPr/>
              <p:nvPr/>
            </p:nvGrpSpPr>
            <p:grpSpPr>
              <a:xfrm>
                <a:off x="2146653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58" name="Google Shape;858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59" name="Google Shape;859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60" name="Google Shape;860;p89"/>
              <p:cNvGrpSpPr/>
              <p:nvPr/>
            </p:nvGrpSpPr>
            <p:grpSpPr>
              <a:xfrm>
                <a:off x="3121902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61" name="Google Shape;861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62" name="Google Shape;862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63" name="Google Shape;863;p89"/>
              <p:cNvGrpSpPr/>
              <p:nvPr/>
            </p:nvGrpSpPr>
            <p:grpSpPr>
              <a:xfrm>
                <a:off x="4097151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64" name="Google Shape;864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65" name="Google Shape;865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66" name="Google Shape;866;p89"/>
              <p:cNvGrpSpPr/>
              <p:nvPr/>
            </p:nvGrpSpPr>
            <p:grpSpPr>
              <a:xfrm>
                <a:off x="5072400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67" name="Google Shape;867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68" name="Google Shape;868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69" name="Google Shape;869;p89"/>
              <p:cNvGrpSpPr/>
              <p:nvPr/>
            </p:nvGrpSpPr>
            <p:grpSpPr>
              <a:xfrm>
                <a:off x="6047649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70" name="Google Shape;870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71" name="Google Shape;871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72" name="Google Shape;872;p89"/>
              <p:cNvGrpSpPr/>
              <p:nvPr/>
            </p:nvGrpSpPr>
            <p:grpSpPr>
              <a:xfrm>
                <a:off x="7022897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73" name="Google Shape;873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74" name="Google Shape;874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75" name="Google Shape;875;p89"/>
              <p:cNvGrpSpPr/>
              <p:nvPr/>
            </p:nvGrpSpPr>
            <p:grpSpPr>
              <a:xfrm>
                <a:off x="7998145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76" name="Google Shape;876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77" name="Google Shape;877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78" name="Google Shape;878;p89"/>
              <p:cNvGrpSpPr/>
              <p:nvPr/>
            </p:nvGrpSpPr>
            <p:grpSpPr>
              <a:xfrm>
                <a:off x="8973393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79" name="Google Shape;879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80" name="Google Shape;880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81" name="Google Shape;881;p89"/>
              <p:cNvGrpSpPr/>
              <p:nvPr/>
            </p:nvGrpSpPr>
            <p:grpSpPr>
              <a:xfrm>
                <a:off x="9948641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82" name="Google Shape;882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83" name="Google Shape;883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84" name="Google Shape;884;p89"/>
              <p:cNvGrpSpPr/>
              <p:nvPr/>
            </p:nvGrpSpPr>
            <p:grpSpPr>
              <a:xfrm>
                <a:off x="10923889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85" name="Google Shape;885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86" name="Google Shape;886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887" name="Google Shape;887;p89"/>
            <p:cNvGrpSpPr/>
            <p:nvPr/>
          </p:nvGrpSpPr>
          <p:grpSpPr>
            <a:xfrm rot="-5400000">
              <a:off x="2966244" y="-3401368"/>
              <a:ext cx="6279181" cy="13657006"/>
              <a:chOff x="3669460" y="-889000"/>
              <a:chExt cx="6279181" cy="8636000"/>
            </a:xfrm>
          </p:grpSpPr>
          <p:grpSp>
            <p:nvGrpSpPr>
              <p:cNvPr id="888" name="Google Shape;888;p89"/>
              <p:cNvGrpSpPr/>
              <p:nvPr/>
            </p:nvGrpSpPr>
            <p:grpSpPr>
              <a:xfrm>
                <a:off x="3669460" y="-889000"/>
                <a:ext cx="521098" cy="8636000"/>
                <a:chOff x="743713" y="-889000"/>
                <a:chExt cx="521098" cy="8636000"/>
              </a:xfrm>
            </p:grpSpPr>
            <p:cxnSp>
              <p:nvCxnSpPr>
                <p:cNvPr id="889" name="Google Shape;889;p89"/>
                <p:cNvCxnSpPr/>
                <p:nvPr/>
              </p:nvCxnSpPr>
              <p:spPr>
                <a:xfrm>
                  <a:off x="743713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90" name="Google Shape;890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91" name="Google Shape;891;p89"/>
              <p:cNvGrpSpPr/>
              <p:nvPr/>
            </p:nvGrpSpPr>
            <p:grpSpPr>
              <a:xfrm>
                <a:off x="5072400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92" name="Google Shape;892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93" name="Google Shape;893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94" name="Google Shape;894;p89"/>
              <p:cNvGrpSpPr/>
              <p:nvPr/>
            </p:nvGrpSpPr>
            <p:grpSpPr>
              <a:xfrm>
                <a:off x="6047649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95" name="Google Shape;895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96" name="Google Shape;896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97" name="Google Shape;897;p89"/>
              <p:cNvGrpSpPr/>
              <p:nvPr/>
            </p:nvGrpSpPr>
            <p:grpSpPr>
              <a:xfrm>
                <a:off x="7022897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98" name="Google Shape;898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99" name="Google Shape;899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00" name="Google Shape;900;p89"/>
              <p:cNvGrpSpPr/>
              <p:nvPr/>
            </p:nvGrpSpPr>
            <p:grpSpPr>
              <a:xfrm>
                <a:off x="7998145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901" name="Google Shape;901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02" name="Google Shape;902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03" name="Google Shape;903;p89"/>
              <p:cNvGrpSpPr/>
              <p:nvPr/>
            </p:nvGrpSpPr>
            <p:grpSpPr>
              <a:xfrm>
                <a:off x="8973393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904" name="Google Shape;904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05" name="Google Shape;905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906" name="Google Shape;906;p89"/>
              <p:cNvCxnSpPr/>
              <p:nvPr/>
            </p:nvCxnSpPr>
            <p:spPr>
              <a:xfrm>
                <a:off x="9948641" y="-889000"/>
                <a:ext cx="0" cy="863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tems">
  <p:cSld name="2 items"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90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9" name="Google Shape;909;p90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0" name="Google Shape;910;p90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1" name="Google Shape;911;p90"/>
          <p:cNvSpPr txBox="1"/>
          <p:nvPr>
            <p:ph idx="1" type="body"/>
          </p:nvPr>
        </p:nvSpPr>
        <p:spPr>
          <a:xfrm>
            <a:off x="211792" y="939019"/>
            <a:ext cx="2132900" cy="687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i="0" sz="900"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2" name="Google Shape;912;p90"/>
          <p:cNvSpPr txBox="1"/>
          <p:nvPr>
            <p:ph idx="2" type="body"/>
          </p:nvPr>
        </p:nvSpPr>
        <p:spPr>
          <a:xfrm>
            <a:off x="4624756" y="939018"/>
            <a:ext cx="2132900" cy="68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i="0" sz="900"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3" name="Google Shape;913;p90"/>
          <p:cNvSpPr txBox="1"/>
          <p:nvPr>
            <p:ph idx="3" type="body"/>
          </p:nvPr>
        </p:nvSpPr>
        <p:spPr>
          <a:xfrm>
            <a:off x="211792" y="3838723"/>
            <a:ext cx="2132900" cy="687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4" name="Google Shape;914;p90"/>
          <p:cNvSpPr txBox="1"/>
          <p:nvPr>
            <p:ph idx="4" type="body"/>
          </p:nvPr>
        </p:nvSpPr>
        <p:spPr>
          <a:xfrm>
            <a:off x="2417998" y="3838720"/>
            <a:ext cx="2132900" cy="68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5" name="Google Shape;915;p90"/>
          <p:cNvSpPr txBox="1"/>
          <p:nvPr>
            <p:ph type="title"/>
          </p:nvPr>
        </p:nvSpPr>
        <p:spPr>
          <a:xfrm>
            <a:off x="211793" y="174078"/>
            <a:ext cx="3705939" cy="29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b="1" i="0" sz="9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4 images">
  <p:cSld name="Text and 4 images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91"/>
          <p:cNvSpPr/>
          <p:nvPr>
            <p:ph idx="2" type="pic"/>
          </p:nvPr>
        </p:nvSpPr>
        <p:spPr>
          <a:xfrm>
            <a:off x="4604951" y="938521"/>
            <a:ext cx="2124075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8" name="Google Shape;918;p91"/>
          <p:cNvSpPr/>
          <p:nvPr>
            <p:ph idx="3" type="pic"/>
          </p:nvPr>
        </p:nvSpPr>
        <p:spPr>
          <a:xfrm>
            <a:off x="6796103" y="938521"/>
            <a:ext cx="2124075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91"/>
          <p:cNvSpPr/>
          <p:nvPr>
            <p:ph idx="4" type="pic"/>
          </p:nvPr>
        </p:nvSpPr>
        <p:spPr>
          <a:xfrm>
            <a:off x="4604951" y="2399236"/>
            <a:ext cx="2124075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91"/>
          <p:cNvSpPr/>
          <p:nvPr>
            <p:ph idx="5" type="pic"/>
          </p:nvPr>
        </p:nvSpPr>
        <p:spPr>
          <a:xfrm>
            <a:off x="6796103" y="2399236"/>
            <a:ext cx="2124076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1" name="Google Shape;921;p91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2" name="Google Shape;922;p91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3" name="Google Shape;923;p91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24" name="Google Shape;924;p91"/>
          <p:cNvSpPr txBox="1"/>
          <p:nvPr>
            <p:ph idx="1" type="body"/>
          </p:nvPr>
        </p:nvSpPr>
        <p:spPr>
          <a:xfrm>
            <a:off x="211793" y="938521"/>
            <a:ext cx="2252009" cy="3583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5" name="Google Shape;925;p91"/>
          <p:cNvSpPr txBox="1"/>
          <p:nvPr>
            <p:ph type="title"/>
          </p:nvPr>
        </p:nvSpPr>
        <p:spPr>
          <a:xfrm>
            <a:off x="211793" y="174078"/>
            <a:ext cx="3705939" cy="29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b="1" i="0" sz="9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and text">
  <p:cSld name="Images and text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92"/>
          <p:cNvSpPr/>
          <p:nvPr>
            <p:ph idx="2" type="pic"/>
          </p:nvPr>
        </p:nvSpPr>
        <p:spPr>
          <a:xfrm>
            <a:off x="222647" y="951702"/>
            <a:ext cx="2124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8" name="Google Shape;928;p92"/>
          <p:cNvSpPr/>
          <p:nvPr>
            <p:ph idx="3" type="pic"/>
          </p:nvPr>
        </p:nvSpPr>
        <p:spPr>
          <a:xfrm>
            <a:off x="2413799" y="951702"/>
            <a:ext cx="2124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9" name="Google Shape;929;p92"/>
          <p:cNvSpPr/>
          <p:nvPr>
            <p:ph idx="4" type="pic"/>
          </p:nvPr>
        </p:nvSpPr>
        <p:spPr>
          <a:xfrm>
            <a:off x="4604951" y="951613"/>
            <a:ext cx="2124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0" name="Google Shape;930;p92"/>
          <p:cNvSpPr/>
          <p:nvPr>
            <p:ph idx="5" type="pic"/>
          </p:nvPr>
        </p:nvSpPr>
        <p:spPr>
          <a:xfrm>
            <a:off x="6796103" y="951613"/>
            <a:ext cx="2124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1" name="Google Shape;931;p92"/>
          <p:cNvSpPr/>
          <p:nvPr>
            <p:ph idx="6" type="pic"/>
          </p:nvPr>
        </p:nvSpPr>
        <p:spPr>
          <a:xfrm>
            <a:off x="222647" y="2412417"/>
            <a:ext cx="2124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2" name="Google Shape;932;p92"/>
          <p:cNvSpPr/>
          <p:nvPr>
            <p:ph idx="7" type="pic"/>
          </p:nvPr>
        </p:nvSpPr>
        <p:spPr>
          <a:xfrm>
            <a:off x="2413798" y="2412417"/>
            <a:ext cx="2124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3" name="Google Shape;933;p92"/>
          <p:cNvSpPr/>
          <p:nvPr>
            <p:ph idx="8" type="pic"/>
          </p:nvPr>
        </p:nvSpPr>
        <p:spPr>
          <a:xfrm>
            <a:off x="4604950" y="2412328"/>
            <a:ext cx="2124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92"/>
          <p:cNvSpPr/>
          <p:nvPr>
            <p:ph idx="9" type="pic"/>
          </p:nvPr>
        </p:nvSpPr>
        <p:spPr>
          <a:xfrm>
            <a:off x="6796101" y="2412328"/>
            <a:ext cx="2124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92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6" name="Google Shape;936;p92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7" name="Google Shape;937;p92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8" name="Google Shape;938;p92"/>
          <p:cNvSpPr txBox="1"/>
          <p:nvPr>
            <p:ph idx="1" type="body"/>
          </p:nvPr>
        </p:nvSpPr>
        <p:spPr>
          <a:xfrm>
            <a:off x="222649" y="2174424"/>
            <a:ext cx="2125265" cy="23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9" name="Google Shape;939;p92"/>
          <p:cNvSpPr txBox="1"/>
          <p:nvPr>
            <p:ph idx="13" type="body"/>
          </p:nvPr>
        </p:nvSpPr>
        <p:spPr>
          <a:xfrm>
            <a:off x="2413434" y="2174424"/>
            <a:ext cx="2125265" cy="23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0" name="Google Shape;940;p92"/>
          <p:cNvSpPr txBox="1"/>
          <p:nvPr>
            <p:ph idx="14" type="body"/>
          </p:nvPr>
        </p:nvSpPr>
        <p:spPr>
          <a:xfrm>
            <a:off x="4604219" y="2174424"/>
            <a:ext cx="2125265" cy="23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1" name="Google Shape;941;p92"/>
          <p:cNvSpPr txBox="1"/>
          <p:nvPr>
            <p:ph idx="15" type="body"/>
          </p:nvPr>
        </p:nvSpPr>
        <p:spPr>
          <a:xfrm>
            <a:off x="6795005" y="2174424"/>
            <a:ext cx="2125265" cy="23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2" name="Google Shape;942;p92"/>
          <p:cNvSpPr txBox="1"/>
          <p:nvPr>
            <p:ph idx="16" type="body"/>
          </p:nvPr>
        </p:nvSpPr>
        <p:spPr>
          <a:xfrm>
            <a:off x="222284" y="3647339"/>
            <a:ext cx="2125265" cy="23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3" name="Google Shape;943;p92"/>
          <p:cNvSpPr txBox="1"/>
          <p:nvPr>
            <p:ph idx="17" type="body"/>
          </p:nvPr>
        </p:nvSpPr>
        <p:spPr>
          <a:xfrm>
            <a:off x="2413069" y="3647339"/>
            <a:ext cx="2125265" cy="23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4" name="Google Shape;944;p92"/>
          <p:cNvSpPr txBox="1"/>
          <p:nvPr>
            <p:ph idx="18" type="body"/>
          </p:nvPr>
        </p:nvSpPr>
        <p:spPr>
          <a:xfrm>
            <a:off x="4603854" y="3647337"/>
            <a:ext cx="2125265" cy="23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5" name="Google Shape;945;p92"/>
          <p:cNvSpPr txBox="1"/>
          <p:nvPr>
            <p:ph idx="19" type="body"/>
          </p:nvPr>
        </p:nvSpPr>
        <p:spPr>
          <a:xfrm>
            <a:off x="6794639" y="3647337"/>
            <a:ext cx="2125265" cy="23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6" name="Google Shape;946;p92"/>
          <p:cNvSpPr txBox="1"/>
          <p:nvPr>
            <p:ph type="title"/>
          </p:nvPr>
        </p:nvSpPr>
        <p:spPr>
          <a:xfrm>
            <a:off x="211793" y="174078"/>
            <a:ext cx="3705939" cy="29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b="1" i="0" sz="9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80" Type="http://schemas.openxmlformats.org/officeDocument/2006/relationships/slideLayout" Target="../slideLayouts/slideLayout91.xml"/><Relationship Id="rId81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73" Type="http://schemas.openxmlformats.org/officeDocument/2006/relationships/slideLayout" Target="../slideLayouts/slideLayout84.xml"/><Relationship Id="rId72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42.xml"/><Relationship Id="rId75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41.xml"/><Relationship Id="rId74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44.xml"/><Relationship Id="rId77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43.xml"/><Relationship Id="rId76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46.xml"/><Relationship Id="rId79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45.xml"/><Relationship Id="rId78" Type="http://schemas.openxmlformats.org/officeDocument/2006/relationships/slideLayout" Target="../slideLayouts/slideLayout89.xml"/><Relationship Id="rId71" Type="http://schemas.openxmlformats.org/officeDocument/2006/relationships/slideLayout" Target="../slideLayouts/slideLayout82.xml"/><Relationship Id="rId70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62" Type="http://schemas.openxmlformats.org/officeDocument/2006/relationships/slideLayout" Target="../slideLayouts/slideLayout73.xml"/><Relationship Id="rId61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31.xml"/><Relationship Id="rId64" Type="http://schemas.openxmlformats.org/officeDocument/2006/relationships/slideLayout" Target="../slideLayouts/slideLayout75.xml"/><Relationship Id="rId63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33.xml"/><Relationship Id="rId66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32.xml"/><Relationship Id="rId65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35.xml"/><Relationship Id="rId68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34.xml"/><Relationship Id="rId67" Type="http://schemas.openxmlformats.org/officeDocument/2006/relationships/slideLayout" Target="../slideLayouts/slideLayout78.xml"/><Relationship Id="rId60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69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5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23.xml"/><Relationship Id="rId5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26.xml"/><Relationship Id="rId5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25.xml"/><Relationship Id="rId5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 b="0" i="0" sz="4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11792" y="1369219"/>
            <a:ext cx="8303558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3717" r:id="rId59"/>
    <p:sldLayoutId id="2147483718" r:id="rId60"/>
    <p:sldLayoutId id="2147483719" r:id="rId61"/>
    <p:sldLayoutId id="2147483720" r:id="rId62"/>
    <p:sldLayoutId id="2147483721" r:id="rId63"/>
    <p:sldLayoutId id="2147483722" r:id="rId64"/>
    <p:sldLayoutId id="2147483723" r:id="rId65"/>
    <p:sldLayoutId id="2147483724" r:id="rId66"/>
    <p:sldLayoutId id="2147483725" r:id="rId67"/>
    <p:sldLayoutId id="2147483726" r:id="rId68"/>
    <p:sldLayoutId id="2147483727" r:id="rId69"/>
    <p:sldLayoutId id="2147483728" r:id="rId70"/>
    <p:sldLayoutId id="2147483729" r:id="rId71"/>
    <p:sldLayoutId id="2147483730" r:id="rId72"/>
    <p:sldLayoutId id="2147483731" r:id="rId73"/>
    <p:sldLayoutId id="2147483732" r:id="rId74"/>
    <p:sldLayoutId id="2147483733" r:id="rId75"/>
    <p:sldLayoutId id="2147483734" r:id="rId76"/>
    <p:sldLayoutId id="2147483735" r:id="rId77"/>
    <p:sldLayoutId id="2147483736" r:id="rId78"/>
    <p:sldLayoutId id="2147483737" r:id="rId79"/>
    <p:sldLayoutId id="2147483738" r:id="rId8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terraform-linters/tflint" TargetMode="External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94"/>
          <p:cNvSpPr txBox="1"/>
          <p:nvPr>
            <p:ph idx="1" type="subTitle"/>
          </p:nvPr>
        </p:nvSpPr>
        <p:spPr>
          <a:xfrm>
            <a:off x="6816852" y="176368"/>
            <a:ext cx="21807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en-GB"/>
              <a:t>For Cloudreach</a:t>
            </a:r>
            <a:endParaRPr/>
          </a:p>
        </p:txBody>
      </p:sp>
      <p:sp>
        <p:nvSpPr>
          <p:cNvPr id="953" name="Google Shape;953;p94"/>
          <p:cNvSpPr txBox="1"/>
          <p:nvPr>
            <p:ph type="title"/>
          </p:nvPr>
        </p:nvSpPr>
        <p:spPr>
          <a:xfrm>
            <a:off x="211792" y="174078"/>
            <a:ext cx="6059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</a:pPr>
            <a:r>
              <a:rPr lang="en-GB"/>
              <a:t>Terraform Getting Started Guide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03"/>
          <p:cNvSpPr txBox="1"/>
          <p:nvPr>
            <p:ph type="title"/>
          </p:nvPr>
        </p:nvSpPr>
        <p:spPr>
          <a:xfrm>
            <a:off x="211793" y="174078"/>
            <a:ext cx="3705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</a:pPr>
            <a:r>
              <a:rPr lang="en-GB"/>
              <a:t>Best Practise Tools</a:t>
            </a:r>
            <a:endParaRPr/>
          </a:p>
        </p:txBody>
      </p:sp>
      <p:sp>
        <p:nvSpPr>
          <p:cNvPr id="1070" name="Google Shape;1070;p103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XX/XX/XXXX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71" name="Google Shape;1071;p103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2020 Cloudreach Ltd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72" name="Google Shape;1072;p103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073" name="Google Shape;1073;p103"/>
          <p:cNvSpPr txBox="1"/>
          <p:nvPr>
            <p:ph idx="1" type="body"/>
          </p:nvPr>
        </p:nvSpPr>
        <p:spPr>
          <a:xfrm>
            <a:off x="207400" y="1526125"/>
            <a:ext cx="35970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●"/>
            </a:pPr>
            <a:r>
              <a:rPr lang="en-GB" sz="1100"/>
              <a:t>terraform fmt - formats terraform code according to official best practise, e.g. correcting indenting, spacing, etc.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●"/>
            </a:pPr>
            <a:r>
              <a:rPr lang="en-GB" sz="1100"/>
              <a:t>terraform-docs - open source plugin for generating READMEs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●"/>
            </a:pPr>
            <a:r>
              <a:rPr lang="en-GB" sz="11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TFLint</a:t>
            </a:r>
            <a:r>
              <a:rPr lang="en-GB" sz="1100"/>
              <a:t> - an open source tool for more in-depth validation and linting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TFenv - Sets up a local terraform version for the specific directory folder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terraform-compliance - Behaviour Driven Development to ensure custom security policies are enforced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74" name="Google Shape;1074;p103"/>
          <p:cNvPicPr preferRelativeResize="0"/>
          <p:nvPr/>
        </p:nvPicPr>
        <p:blipFill rotWithShape="1">
          <a:blip r:embed="rId4">
            <a:alphaModFix/>
          </a:blip>
          <a:srcRect b="0" l="48269" r="0" t="0"/>
          <a:stretch/>
        </p:blipFill>
        <p:spPr>
          <a:xfrm>
            <a:off x="4441126" y="0"/>
            <a:ext cx="47028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04"/>
          <p:cNvSpPr txBox="1"/>
          <p:nvPr>
            <p:ph type="title"/>
          </p:nvPr>
        </p:nvSpPr>
        <p:spPr>
          <a:xfrm>
            <a:off x="405900" y="1910875"/>
            <a:ext cx="4166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</a:pPr>
            <a:r>
              <a:rPr lang="en-GB"/>
              <a:t>Demonstration</a:t>
            </a:r>
            <a:endParaRPr/>
          </a:p>
        </p:txBody>
      </p:sp>
      <p:sp>
        <p:nvSpPr>
          <p:cNvPr id="1081" name="Google Shape;1081;p104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XX/XX/XXXX</a:t>
            </a:r>
            <a:endParaRPr/>
          </a:p>
        </p:txBody>
      </p:sp>
      <p:sp>
        <p:nvSpPr>
          <p:cNvPr id="1082" name="Google Shape;1082;p104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2020 Cloudreach Ltd</a:t>
            </a:r>
            <a:endParaRPr/>
          </a:p>
        </p:txBody>
      </p:sp>
      <p:sp>
        <p:nvSpPr>
          <p:cNvPr id="1083" name="Google Shape;1083;p104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84" name="Google Shape;1084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8" y="268014"/>
            <a:ext cx="4279905" cy="4279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05"/>
          <p:cNvSpPr txBox="1"/>
          <p:nvPr>
            <p:ph type="title"/>
          </p:nvPr>
        </p:nvSpPr>
        <p:spPr>
          <a:xfrm>
            <a:off x="211792" y="174078"/>
            <a:ext cx="6059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</a:pPr>
            <a:r>
              <a:rPr lang="en-GB" sz="6300"/>
              <a:t>Thank you</a:t>
            </a:r>
            <a:endParaRPr sz="6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95"/>
          <p:cNvSpPr txBox="1"/>
          <p:nvPr>
            <p:ph type="title"/>
          </p:nvPr>
        </p:nvSpPr>
        <p:spPr>
          <a:xfrm>
            <a:off x="211792" y="174078"/>
            <a:ext cx="365453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960" name="Google Shape;960;p95"/>
          <p:cNvSpPr txBox="1"/>
          <p:nvPr>
            <p:ph idx="1" type="body"/>
          </p:nvPr>
        </p:nvSpPr>
        <p:spPr>
          <a:xfrm>
            <a:off x="4678100" y="273150"/>
            <a:ext cx="4258500" cy="45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4003" lvl="0" marL="38575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What is Terraform</a:t>
            </a:r>
            <a:endParaRPr sz="1900"/>
          </a:p>
          <a:p>
            <a:pPr indent="-354003" lvl="0" marL="38575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What is Infrastructure as Code and why use it?</a:t>
            </a:r>
            <a:endParaRPr sz="1900"/>
          </a:p>
          <a:p>
            <a:pPr indent="-354003" lvl="0" marL="38575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Terraform Lifecycle</a:t>
            </a:r>
            <a:endParaRPr sz="1900"/>
          </a:p>
          <a:p>
            <a:pPr indent="-354003" lvl="0" marL="38575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Terraform State File</a:t>
            </a:r>
            <a:endParaRPr sz="1900"/>
          </a:p>
          <a:p>
            <a:pPr indent="-354003" lvl="0" marL="38575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File Structure</a:t>
            </a:r>
            <a:endParaRPr sz="1900"/>
          </a:p>
          <a:p>
            <a:pPr indent="-354003" lvl="0" marL="38575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Pros and Cons of Terraform</a:t>
            </a:r>
            <a:endParaRPr sz="1900"/>
          </a:p>
          <a:p>
            <a:pPr indent="-354003" lvl="0" marL="38575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Best Practices and Tools</a:t>
            </a:r>
            <a:endParaRPr sz="1900"/>
          </a:p>
          <a:p>
            <a:pPr indent="-354003" lvl="0" marL="38575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Demonstration</a:t>
            </a:r>
            <a:endParaRPr sz="1800"/>
          </a:p>
        </p:txBody>
      </p:sp>
      <p:sp>
        <p:nvSpPr>
          <p:cNvPr id="961" name="Google Shape;961;p95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xx/xx/xxxx</a:t>
            </a:r>
            <a:endParaRPr/>
          </a:p>
        </p:txBody>
      </p:sp>
      <p:sp>
        <p:nvSpPr>
          <p:cNvPr id="962" name="Google Shape;962;p95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2020 Cloudreach Ltd</a:t>
            </a:r>
            <a:endParaRPr/>
          </a:p>
        </p:txBody>
      </p:sp>
      <p:sp>
        <p:nvSpPr>
          <p:cNvPr id="963" name="Google Shape;963;p95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96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</a:pPr>
            <a:r>
              <a:rPr lang="en-GB"/>
              <a:t>What is Terraform?</a:t>
            </a:r>
            <a:endParaRPr/>
          </a:p>
        </p:txBody>
      </p:sp>
      <p:sp>
        <p:nvSpPr>
          <p:cNvPr id="969" name="Google Shape;969;p96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XX/XX/XXXX</a:t>
            </a:r>
            <a:endParaRPr/>
          </a:p>
        </p:txBody>
      </p:sp>
      <p:sp>
        <p:nvSpPr>
          <p:cNvPr id="970" name="Google Shape;970;p96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2020 Cloudreach Ltd</a:t>
            </a:r>
            <a:endParaRPr/>
          </a:p>
        </p:txBody>
      </p:sp>
      <p:sp>
        <p:nvSpPr>
          <p:cNvPr id="971" name="Google Shape;971;p96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2" name="Google Shape;972;p96"/>
          <p:cNvSpPr txBox="1"/>
          <p:nvPr>
            <p:ph idx="1" type="body"/>
          </p:nvPr>
        </p:nvSpPr>
        <p:spPr>
          <a:xfrm>
            <a:off x="248700" y="1084975"/>
            <a:ext cx="4238100" cy="3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0397" lvl="0" marL="13499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Open source Infrastructure as Code tool</a:t>
            </a:r>
            <a:endParaRPr sz="1400"/>
          </a:p>
          <a:p>
            <a:pPr indent="0" lvl="0" marL="13499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160397" lvl="0" marL="134997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First released in 2014 by Hashicorp</a:t>
            </a:r>
            <a:endParaRPr sz="1400"/>
          </a:p>
          <a:p>
            <a:pPr indent="0" lvl="0" marL="134997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160397" lvl="0" marL="134997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Supports a wide range of Cloud Providers: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109597" lvl="1" marL="40499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AWS</a:t>
            </a:r>
            <a:endParaRPr sz="1400"/>
          </a:p>
          <a:p>
            <a:pPr indent="-109597" lvl="1" marL="40499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Azure</a:t>
            </a:r>
            <a:endParaRPr sz="1400"/>
          </a:p>
          <a:p>
            <a:pPr indent="-109597" lvl="1" marL="40499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GCP</a:t>
            </a:r>
            <a:endParaRPr sz="1400"/>
          </a:p>
          <a:p>
            <a:pPr indent="-109597" lvl="1" marL="40499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Alibaba Cloud</a:t>
            </a:r>
            <a:endParaRPr sz="1400"/>
          </a:p>
          <a:p>
            <a:pPr indent="-109597" lvl="1" marL="40499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Etc.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109597" lvl="0" marL="13499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‘Cloud Agnostic’ IaC tool</a:t>
            </a:r>
            <a:endParaRPr sz="1400"/>
          </a:p>
          <a:p>
            <a:pPr indent="0" lvl="0" marL="13499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109597" lvl="0" marL="13499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Terraform version 1.0.0 was released June 2021</a:t>
            </a:r>
            <a:endParaRPr sz="1400"/>
          </a:p>
          <a:p>
            <a:pPr indent="-71497" lvl="0" marL="134997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973" name="Google Shape;97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075" y="1540550"/>
            <a:ext cx="1480575" cy="14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6100" y="1480900"/>
            <a:ext cx="1602200" cy="159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800" y="2919525"/>
            <a:ext cx="1480575" cy="14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96"/>
          <p:cNvSpPr txBox="1"/>
          <p:nvPr/>
        </p:nvSpPr>
        <p:spPr>
          <a:xfrm>
            <a:off x="5400888" y="922425"/>
            <a:ext cx="30624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Other Hashicorp products you may know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97"/>
          <p:cNvSpPr txBox="1"/>
          <p:nvPr>
            <p:ph type="title"/>
          </p:nvPr>
        </p:nvSpPr>
        <p:spPr>
          <a:xfrm>
            <a:off x="211803" y="174075"/>
            <a:ext cx="869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</a:pPr>
            <a:r>
              <a:rPr lang="en-GB"/>
              <a:t>What is Infrastructure as Code?</a:t>
            </a:r>
            <a:endParaRPr/>
          </a:p>
        </p:txBody>
      </p:sp>
      <p:sp>
        <p:nvSpPr>
          <p:cNvPr id="982" name="Google Shape;982;p97"/>
          <p:cNvSpPr txBox="1"/>
          <p:nvPr>
            <p:ph idx="10" type="dt"/>
          </p:nvPr>
        </p:nvSpPr>
        <p:spPr>
          <a:xfrm>
            <a:off x="3660963" y="4731381"/>
            <a:ext cx="16473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XX/XX/XXXX</a:t>
            </a:r>
            <a:endParaRPr/>
          </a:p>
        </p:txBody>
      </p:sp>
      <p:sp>
        <p:nvSpPr>
          <p:cNvPr id="983" name="Google Shape;983;p97"/>
          <p:cNvSpPr txBox="1"/>
          <p:nvPr>
            <p:ph idx="11" type="ftr"/>
          </p:nvPr>
        </p:nvSpPr>
        <p:spPr>
          <a:xfrm>
            <a:off x="211793" y="4731381"/>
            <a:ext cx="2653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2020 Cloudreach Ltd</a:t>
            </a:r>
            <a:endParaRPr/>
          </a:p>
        </p:txBody>
      </p:sp>
      <p:sp>
        <p:nvSpPr>
          <p:cNvPr id="984" name="Google Shape;984;p97"/>
          <p:cNvSpPr txBox="1"/>
          <p:nvPr>
            <p:ph idx="12" type="sldNum"/>
          </p:nvPr>
        </p:nvSpPr>
        <p:spPr>
          <a:xfrm>
            <a:off x="7588527" y="4731381"/>
            <a:ext cx="13482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85" name="Google Shape;985;p97"/>
          <p:cNvSpPr txBox="1"/>
          <p:nvPr>
            <p:ph idx="1" type="body"/>
          </p:nvPr>
        </p:nvSpPr>
        <p:spPr>
          <a:xfrm>
            <a:off x="4499275" y="1126476"/>
            <a:ext cx="40626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●"/>
            </a:pPr>
            <a:r>
              <a:rPr lang="en-GB" sz="1400"/>
              <a:t>IaC is a way of creating, altering, and managing resources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●"/>
            </a:pPr>
            <a:r>
              <a:rPr lang="en-GB" sz="1400"/>
              <a:t>Ideal for use in environments where there is a lot of infrastructure to maintain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Char char="●"/>
            </a:pPr>
            <a:r>
              <a:rPr lang="en-GB" sz="1400"/>
              <a:t>Manage and maintain all your Cloud resources in one place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986" name="Google Shape;986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848" y="944560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8075" y="1877158"/>
            <a:ext cx="711200" cy="590342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97"/>
          <p:cNvSpPr txBox="1"/>
          <p:nvPr/>
        </p:nvSpPr>
        <p:spPr>
          <a:xfrm>
            <a:off x="504275" y="1947325"/>
            <a:ext cx="1903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ontserrat Light"/>
                <a:ea typeface="Montserrat Light"/>
                <a:cs typeface="Montserrat Light"/>
                <a:sym typeface="Montserrat Light"/>
              </a:rPr>
              <a:t>Azure Resource Manager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89" name="Google Shape;989;p97"/>
          <p:cNvSpPr txBox="1"/>
          <p:nvPr/>
        </p:nvSpPr>
        <p:spPr>
          <a:xfrm>
            <a:off x="1757175" y="1075150"/>
            <a:ext cx="1903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ontserrat Light"/>
                <a:ea typeface="Montserrat Light"/>
                <a:cs typeface="Montserrat Light"/>
                <a:sym typeface="Montserrat Light"/>
              </a:rPr>
              <a:t>AWS CloudFormation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90" name="Google Shape;990;p97"/>
          <p:cNvSpPr txBox="1"/>
          <p:nvPr/>
        </p:nvSpPr>
        <p:spPr>
          <a:xfrm>
            <a:off x="1439050" y="2957663"/>
            <a:ext cx="1903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ontserrat Light"/>
                <a:ea typeface="Montserrat Light"/>
                <a:cs typeface="Montserrat Light"/>
                <a:sym typeface="Montserrat Light"/>
              </a:rPr>
              <a:t>GCP Deployment Manager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91" name="Google Shape;991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848" y="2827075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8075" y="3787675"/>
            <a:ext cx="711201" cy="711201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97"/>
          <p:cNvSpPr txBox="1"/>
          <p:nvPr/>
        </p:nvSpPr>
        <p:spPr>
          <a:xfrm>
            <a:off x="504275" y="3972423"/>
            <a:ext cx="1903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ontserrat Light"/>
                <a:ea typeface="Montserrat Light"/>
                <a:cs typeface="Montserrat Light"/>
                <a:sym typeface="Montserrat Light"/>
              </a:rPr>
              <a:t>Terraform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98"/>
          <p:cNvSpPr txBox="1"/>
          <p:nvPr>
            <p:ph type="title"/>
          </p:nvPr>
        </p:nvSpPr>
        <p:spPr>
          <a:xfrm>
            <a:off x="211803" y="174075"/>
            <a:ext cx="869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</a:pPr>
            <a:r>
              <a:rPr lang="en-GB"/>
              <a:t>Why use Infrastructure as Code?</a:t>
            </a:r>
            <a:endParaRPr/>
          </a:p>
        </p:txBody>
      </p:sp>
      <p:sp>
        <p:nvSpPr>
          <p:cNvPr id="999" name="Google Shape;999;p98"/>
          <p:cNvSpPr txBox="1"/>
          <p:nvPr>
            <p:ph idx="10" type="dt"/>
          </p:nvPr>
        </p:nvSpPr>
        <p:spPr>
          <a:xfrm>
            <a:off x="3660963" y="4731381"/>
            <a:ext cx="16473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XX/XX/XXXX</a:t>
            </a:r>
            <a:endParaRPr/>
          </a:p>
        </p:txBody>
      </p:sp>
      <p:sp>
        <p:nvSpPr>
          <p:cNvPr id="1000" name="Google Shape;1000;p98"/>
          <p:cNvSpPr txBox="1"/>
          <p:nvPr>
            <p:ph idx="11" type="ftr"/>
          </p:nvPr>
        </p:nvSpPr>
        <p:spPr>
          <a:xfrm>
            <a:off x="211793" y="4731381"/>
            <a:ext cx="2653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2020 Cloudreach Ltd</a:t>
            </a:r>
            <a:endParaRPr/>
          </a:p>
        </p:txBody>
      </p:sp>
      <p:sp>
        <p:nvSpPr>
          <p:cNvPr id="1001" name="Google Shape;1001;p98"/>
          <p:cNvSpPr txBox="1"/>
          <p:nvPr>
            <p:ph idx="12" type="sldNum"/>
          </p:nvPr>
        </p:nvSpPr>
        <p:spPr>
          <a:xfrm>
            <a:off x="7588527" y="4731381"/>
            <a:ext cx="13482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02" name="Google Shape;1002;p98"/>
          <p:cNvSpPr txBox="1"/>
          <p:nvPr>
            <p:ph idx="1" type="body"/>
          </p:nvPr>
        </p:nvSpPr>
        <p:spPr>
          <a:xfrm>
            <a:off x="135750" y="1255575"/>
            <a:ext cx="48822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●"/>
            </a:pPr>
            <a:r>
              <a:rPr lang="en-GB" sz="1200"/>
              <a:t>Gives good visibility into the infrastructure as a whole 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●"/>
            </a:pPr>
            <a:r>
              <a:rPr lang="en-GB" sz="1200"/>
              <a:t>Storing the codebase using Git allows keeping track of changes &amp; code history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Version Control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●"/>
            </a:pPr>
            <a:r>
              <a:rPr lang="en-GB" sz="1200"/>
              <a:t>Easy to rollback breaking changes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●"/>
            </a:pPr>
            <a:r>
              <a:rPr lang="en-GB" sz="1200"/>
              <a:t>Quick and easy to recreate resources in event of an accidental deletion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P</a:t>
            </a:r>
            <a:r>
              <a:rPr lang="en-GB" sz="1200"/>
              <a:t>erfect for environment staging and testing</a:t>
            </a:r>
            <a:endParaRPr sz="1200"/>
          </a:p>
        </p:txBody>
      </p:sp>
      <p:pic>
        <p:nvPicPr>
          <p:cNvPr id="1003" name="Google Shape;100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900" y="1475163"/>
            <a:ext cx="3985099" cy="21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99"/>
          <p:cNvSpPr txBox="1"/>
          <p:nvPr>
            <p:ph type="title"/>
          </p:nvPr>
        </p:nvSpPr>
        <p:spPr>
          <a:xfrm>
            <a:off x="2871100" y="199750"/>
            <a:ext cx="32271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</a:pPr>
            <a:r>
              <a:rPr lang="en-GB"/>
              <a:t>Pros &amp; Cons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</a:pPr>
            <a:r>
              <a:rPr lang="en-GB" sz="1400"/>
              <a:t>Of Terraform</a:t>
            </a:r>
            <a:endParaRPr sz="1400"/>
          </a:p>
        </p:txBody>
      </p:sp>
      <p:sp>
        <p:nvSpPr>
          <p:cNvPr id="1009" name="Google Shape;1009;p99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XX/XX/XXXX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10" name="Google Shape;1010;p99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© 2020 Cloudreach Ltd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11" name="Google Shape;1011;p99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012" name="Google Shape;1012;p99"/>
          <p:cNvSpPr txBox="1"/>
          <p:nvPr>
            <p:ph idx="1" type="body"/>
          </p:nvPr>
        </p:nvSpPr>
        <p:spPr>
          <a:xfrm>
            <a:off x="211800" y="1121049"/>
            <a:ext cx="3464700" cy="3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●"/>
            </a:pPr>
            <a:r>
              <a:rPr lang="en-GB" sz="1100"/>
              <a:t>Has functions that can be used to dynamically create resources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●"/>
            </a:pPr>
            <a:r>
              <a:rPr lang="en-GB" sz="1100"/>
              <a:t>Lots of online support and documentation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●"/>
            </a:pPr>
            <a:r>
              <a:rPr lang="en-GB" sz="1100"/>
              <a:t>Cloud Agnostic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●"/>
            </a:pPr>
            <a:r>
              <a:rPr lang="en-GB" sz="1100"/>
              <a:t>Version control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●"/>
            </a:pPr>
            <a:r>
              <a:rPr lang="en-GB" sz="1100"/>
              <a:t>Terraform modules enable reusable code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●"/>
            </a:pPr>
            <a:r>
              <a:rPr lang="en-GB" sz="1100"/>
              <a:t>Ability to “Plan” and “Apply” config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Import pre-existing resources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013" name="Google Shape;1013;p99"/>
          <p:cNvSpPr txBox="1"/>
          <p:nvPr>
            <p:ph idx="2" type="body"/>
          </p:nvPr>
        </p:nvSpPr>
        <p:spPr>
          <a:xfrm>
            <a:off x="4996918" y="1068940"/>
            <a:ext cx="3464700" cy="28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Doesn’t rollback in event of resource creation failure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●"/>
            </a:pPr>
            <a:r>
              <a:rPr lang="en-GB" sz="1100"/>
              <a:t>Language is ‘Cloud Agnostic’ but implementation is cloud specific</a:t>
            </a:r>
            <a:endParaRPr sz="1100"/>
          </a:p>
        </p:txBody>
      </p:sp>
      <p:pic>
        <p:nvPicPr>
          <p:cNvPr id="1014" name="Google Shape;101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100" y="2309775"/>
            <a:ext cx="2378351" cy="13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487" y="3728850"/>
            <a:ext cx="3351575" cy="9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00"/>
          <p:cNvSpPr txBox="1"/>
          <p:nvPr>
            <p:ph type="title"/>
          </p:nvPr>
        </p:nvSpPr>
        <p:spPr>
          <a:xfrm>
            <a:off x="4936193" y="97878"/>
            <a:ext cx="3705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</a:pPr>
            <a:r>
              <a:rPr lang="en-GB"/>
              <a:t>Terraform Lifecycle</a:t>
            </a:r>
            <a:endParaRPr/>
          </a:p>
        </p:txBody>
      </p:sp>
      <p:sp>
        <p:nvSpPr>
          <p:cNvPr id="1021" name="Google Shape;1021;p100"/>
          <p:cNvSpPr txBox="1"/>
          <p:nvPr>
            <p:ph idx="10" type="dt"/>
          </p:nvPr>
        </p:nvSpPr>
        <p:spPr>
          <a:xfrm>
            <a:off x="3660963" y="4731381"/>
            <a:ext cx="16473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XX/XX/XXXX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22" name="Google Shape;1022;p100"/>
          <p:cNvSpPr txBox="1"/>
          <p:nvPr>
            <p:ph idx="11" type="ftr"/>
          </p:nvPr>
        </p:nvSpPr>
        <p:spPr>
          <a:xfrm>
            <a:off x="211793" y="4731381"/>
            <a:ext cx="2653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2020 Cloudreach Ltd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23" name="Google Shape;1023;p100"/>
          <p:cNvSpPr txBox="1"/>
          <p:nvPr>
            <p:ph idx="12" type="sldNum"/>
          </p:nvPr>
        </p:nvSpPr>
        <p:spPr>
          <a:xfrm>
            <a:off x="7588527" y="4731381"/>
            <a:ext cx="13482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024" name="Google Shape;1024;p100"/>
          <p:cNvSpPr txBox="1"/>
          <p:nvPr>
            <p:ph idx="1" type="body"/>
          </p:nvPr>
        </p:nvSpPr>
        <p:spPr>
          <a:xfrm>
            <a:off x="4793575" y="1401250"/>
            <a:ext cx="4260300" cy="3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terraform init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Initialises terraform by loading the modules &amp; loading remote state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terraform plan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Outputs a list of resources that will be changed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terraform apply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Deploys the infrastructure and writes the changes into the state file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terraform destroy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Deletes all of the infrastructure &amp; removes it from the state file</a:t>
            </a:r>
            <a:endParaRPr sz="1200"/>
          </a:p>
        </p:txBody>
      </p:sp>
      <p:pic>
        <p:nvPicPr>
          <p:cNvPr id="1025" name="Google Shape;1025;p100"/>
          <p:cNvPicPr preferRelativeResize="0"/>
          <p:nvPr/>
        </p:nvPicPr>
        <p:blipFill rotWithShape="1">
          <a:blip r:embed="rId3">
            <a:alphaModFix/>
          </a:blip>
          <a:srcRect b="0" l="48269" r="0" t="0"/>
          <a:stretch/>
        </p:blipFill>
        <p:spPr>
          <a:xfrm>
            <a:off x="21526" y="0"/>
            <a:ext cx="47028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800" y="1092075"/>
            <a:ext cx="4260301" cy="2675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01"/>
          <p:cNvSpPr txBox="1"/>
          <p:nvPr>
            <p:ph type="title"/>
          </p:nvPr>
        </p:nvSpPr>
        <p:spPr>
          <a:xfrm>
            <a:off x="287993" y="174078"/>
            <a:ext cx="3705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</a:pPr>
            <a:r>
              <a:rPr lang="en-GB"/>
              <a:t>Terraform State File</a:t>
            </a:r>
            <a:endParaRPr/>
          </a:p>
        </p:txBody>
      </p:sp>
      <p:sp>
        <p:nvSpPr>
          <p:cNvPr id="1032" name="Google Shape;1032;p101"/>
          <p:cNvSpPr txBox="1"/>
          <p:nvPr>
            <p:ph idx="10" type="dt"/>
          </p:nvPr>
        </p:nvSpPr>
        <p:spPr>
          <a:xfrm>
            <a:off x="3660963" y="4731381"/>
            <a:ext cx="16473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XX/XX/XXXX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33" name="Google Shape;1033;p101"/>
          <p:cNvSpPr txBox="1"/>
          <p:nvPr>
            <p:ph idx="11" type="ftr"/>
          </p:nvPr>
        </p:nvSpPr>
        <p:spPr>
          <a:xfrm>
            <a:off x="211793" y="4731381"/>
            <a:ext cx="2653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2020 Cloudreach Ltd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34" name="Google Shape;1034;p101"/>
          <p:cNvSpPr txBox="1"/>
          <p:nvPr>
            <p:ph idx="12" type="sldNum"/>
          </p:nvPr>
        </p:nvSpPr>
        <p:spPr>
          <a:xfrm>
            <a:off x="7588527" y="4731381"/>
            <a:ext cx="13482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035" name="Google Shape;1035;p101"/>
          <p:cNvSpPr txBox="1"/>
          <p:nvPr>
            <p:ph idx="1" type="body"/>
          </p:nvPr>
        </p:nvSpPr>
        <p:spPr>
          <a:xfrm>
            <a:off x="145375" y="1548675"/>
            <a:ext cx="4260300" cy="30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●"/>
            </a:pPr>
            <a:r>
              <a:rPr lang="en-GB" sz="1200"/>
              <a:t>Maps infrastructure resources to the terraform code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Use principle of least privilege &amp; encryption - state contains secrets in plain text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Stored locally by default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●"/>
            </a:pPr>
            <a:r>
              <a:rPr lang="en-GB" sz="1200"/>
              <a:t>State should be stored in: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○"/>
            </a:pPr>
            <a:r>
              <a:rPr lang="en-GB" sz="1200"/>
              <a:t>AWS S3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○"/>
            </a:pPr>
            <a:r>
              <a:rPr lang="en-GB" sz="1200"/>
              <a:t>Azure Blob Storage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○"/>
            </a:pPr>
            <a:r>
              <a:rPr lang="en-GB" sz="1200"/>
              <a:t>GCP Container Storage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●"/>
            </a:pPr>
            <a:r>
              <a:rPr lang="en-GB" sz="1200"/>
              <a:t>Can be used to import pre-existing resources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36" name="Google Shape;1036;p101"/>
          <p:cNvPicPr preferRelativeResize="0"/>
          <p:nvPr/>
        </p:nvPicPr>
        <p:blipFill rotWithShape="1">
          <a:blip r:embed="rId3">
            <a:alphaModFix/>
          </a:blip>
          <a:srcRect b="0" l="48269" r="0" t="0"/>
          <a:stretch/>
        </p:blipFill>
        <p:spPr>
          <a:xfrm>
            <a:off x="4441126" y="0"/>
            <a:ext cx="47028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02"/>
          <p:cNvSpPr txBox="1"/>
          <p:nvPr>
            <p:ph type="title"/>
          </p:nvPr>
        </p:nvSpPr>
        <p:spPr>
          <a:xfrm>
            <a:off x="315000" y="189975"/>
            <a:ext cx="47493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</a:pPr>
            <a:r>
              <a:rPr lang="en-GB"/>
              <a:t>File structure</a:t>
            </a:r>
            <a:endParaRPr/>
          </a:p>
        </p:txBody>
      </p:sp>
      <p:sp>
        <p:nvSpPr>
          <p:cNvPr id="1042" name="Google Shape;1042;p102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XX/XX/XXXX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43" name="Google Shape;1043;p102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© 2020 Cloudreach Ltd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44" name="Google Shape;1044;p102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045" name="Google Shape;1045;p102"/>
          <p:cNvSpPr txBox="1"/>
          <p:nvPr>
            <p:ph idx="2" type="body"/>
          </p:nvPr>
        </p:nvSpPr>
        <p:spPr>
          <a:xfrm>
            <a:off x="7026755" y="321119"/>
            <a:ext cx="1687116" cy="540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Modules 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gives you the ability to reuse code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046" name="Google Shape;1046;p102"/>
          <p:cNvSpPr txBox="1"/>
          <p:nvPr>
            <p:ph idx="3" type="body"/>
          </p:nvPr>
        </p:nvSpPr>
        <p:spPr>
          <a:xfrm>
            <a:off x="7036275" y="1046023"/>
            <a:ext cx="1687116" cy="540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Modules 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make it easier to find resource configuration at a glance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047" name="Google Shape;1047;p102"/>
          <p:cNvSpPr txBox="1"/>
          <p:nvPr>
            <p:ph idx="4" type="body"/>
          </p:nvPr>
        </p:nvSpPr>
        <p:spPr>
          <a:xfrm>
            <a:off x="7036275" y="1770927"/>
            <a:ext cx="1687116" cy="540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Modules 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break down the terraform code into smaller sections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048" name="Google Shape;1048;p102"/>
          <p:cNvSpPr txBox="1"/>
          <p:nvPr>
            <p:ph idx="5" type="body"/>
          </p:nvPr>
        </p:nvSpPr>
        <p:spPr>
          <a:xfrm>
            <a:off x="7047791" y="2572031"/>
            <a:ext cx="16872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Terraform Registry 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provides a range of modules which are community contributed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49" name="Google Shape;1049;p102"/>
          <p:cNvGrpSpPr/>
          <p:nvPr/>
        </p:nvGrpSpPr>
        <p:grpSpPr>
          <a:xfrm>
            <a:off x="6350878" y="1070276"/>
            <a:ext cx="460394" cy="459000"/>
            <a:chOff x="1511300" y="360363"/>
            <a:chExt cx="6840538" cy="6819900"/>
          </a:xfrm>
        </p:grpSpPr>
        <p:sp>
          <p:nvSpPr>
            <p:cNvPr id="1050" name="Google Shape;1050;p102"/>
            <p:cNvSpPr/>
            <p:nvPr/>
          </p:nvSpPr>
          <p:spPr>
            <a:xfrm>
              <a:off x="3986213" y="2816225"/>
              <a:ext cx="1890712" cy="1890713"/>
            </a:xfrm>
            <a:custGeom>
              <a:rect b="b" l="l" r="r" t="t"/>
              <a:pathLst>
                <a:path extrusionOk="0" h="5251" w="5252">
                  <a:moveTo>
                    <a:pt x="2622" y="0"/>
                  </a:moveTo>
                  <a:lnTo>
                    <a:pt x="2622" y="0"/>
                  </a:lnTo>
                  <a:lnTo>
                    <a:pt x="2488" y="7"/>
                  </a:lnTo>
                  <a:lnTo>
                    <a:pt x="2354" y="15"/>
                  </a:lnTo>
                  <a:lnTo>
                    <a:pt x="2220" y="30"/>
                  </a:lnTo>
                  <a:lnTo>
                    <a:pt x="2086" y="52"/>
                  </a:lnTo>
                  <a:lnTo>
                    <a:pt x="1960" y="82"/>
                  </a:lnTo>
                  <a:lnTo>
                    <a:pt x="1833" y="119"/>
                  </a:lnTo>
                  <a:lnTo>
                    <a:pt x="1714" y="157"/>
                  </a:lnTo>
                  <a:lnTo>
                    <a:pt x="1595" y="209"/>
                  </a:lnTo>
                  <a:lnTo>
                    <a:pt x="1475" y="260"/>
                  </a:lnTo>
                  <a:lnTo>
                    <a:pt x="1364" y="313"/>
                  </a:lnTo>
                  <a:lnTo>
                    <a:pt x="1252" y="380"/>
                  </a:lnTo>
                  <a:lnTo>
                    <a:pt x="1147" y="447"/>
                  </a:lnTo>
                  <a:lnTo>
                    <a:pt x="1044" y="514"/>
                  </a:lnTo>
                  <a:lnTo>
                    <a:pt x="947" y="596"/>
                  </a:lnTo>
                  <a:lnTo>
                    <a:pt x="849" y="677"/>
                  </a:lnTo>
                  <a:lnTo>
                    <a:pt x="760" y="760"/>
                  </a:lnTo>
                  <a:lnTo>
                    <a:pt x="678" y="856"/>
                  </a:lnTo>
                  <a:lnTo>
                    <a:pt x="596" y="946"/>
                  </a:lnTo>
                  <a:lnTo>
                    <a:pt x="514" y="1051"/>
                  </a:lnTo>
                  <a:lnTo>
                    <a:pt x="440" y="1147"/>
                  </a:lnTo>
                  <a:lnTo>
                    <a:pt x="373" y="1259"/>
                  </a:lnTo>
                  <a:lnTo>
                    <a:pt x="313" y="1363"/>
                  </a:lnTo>
                  <a:lnTo>
                    <a:pt x="253" y="1482"/>
                  </a:lnTo>
                  <a:lnTo>
                    <a:pt x="202" y="1594"/>
                  </a:lnTo>
                  <a:lnTo>
                    <a:pt x="157" y="1713"/>
                  </a:lnTo>
                  <a:lnTo>
                    <a:pt x="120" y="1840"/>
                  </a:lnTo>
                  <a:lnTo>
                    <a:pt x="83" y="1966"/>
                  </a:lnTo>
                  <a:lnTo>
                    <a:pt x="53" y="2093"/>
                  </a:lnTo>
                  <a:lnTo>
                    <a:pt x="31" y="2220"/>
                  </a:lnTo>
                  <a:lnTo>
                    <a:pt x="15" y="2354"/>
                  </a:lnTo>
                  <a:lnTo>
                    <a:pt x="0" y="2487"/>
                  </a:lnTo>
                  <a:lnTo>
                    <a:pt x="0" y="2629"/>
                  </a:lnTo>
                  <a:lnTo>
                    <a:pt x="0" y="2629"/>
                  </a:lnTo>
                  <a:lnTo>
                    <a:pt x="0" y="2762"/>
                  </a:lnTo>
                  <a:lnTo>
                    <a:pt x="15" y="2897"/>
                  </a:lnTo>
                  <a:lnTo>
                    <a:pt x="31" y="3030"/>
                  </a:lnTo>
                  <a:lnTo>
                    <a:pt x="53" y="3157"/>
                  </a:lnTo>
                  <a:lnTo>
                    <a:pt x="83" y="3291"/>
                  </a:lnTo>
                  <a:lnTo>
                    <a:pt x="120" y="3410"/>
                  </a:lnTo>
                  <a:lnTo>
                    <a:pt x="157" y="3536"/>
                  </a:lnTo>
                  <a:lnTo>
                    <a:pt x="202" y="3656"/>
                  </a:lnTo>
                  <a:lnTo>
                    <a:pt x="253" y="3775"/>
                  </a:lnTo>
                  <a:lnTo>
                    <a:pt x="313" y="3887"/>
                  </a:lnTo>
                  <a:lnTo>
                    <a:pt x="373" y="3991"/>
                  </a:lnTo>
                  <a:lnTo>
                    <a:pt x="440" y="4103"/>
                  </a:lnTo>
                  <a:lnTo>
                    <a:pt x="514" y="4207"/>
                  </a:lnTo>
                  <a:lnTo>
                    <a:pt x="596" y="4304"/>
                  </a:lnTo>
                  <a:lnTo>
                    <a:pt x="678" y="4401"/>
                  </a:lnTo>
                  <a:lnTo>
                    <a:pt x="760" y="4490"/>
                  </a:lnTo>
                  <a:lnTo>
                    <a:pt x="849" y="4572"/>
                  </a:lnTo>
                  <a:lnTo>
                    <a:pt x="947" y="4654"/>
                  </a:lnTo>
                  <a:lnTo>
                    <a:pt x="1044" y="4736"/>
                  </a:lnTo>
                  <a:lnTo>
                    <a:pt x="1147" y="4803"/>
                  </a:lnTo>
                  <a:lnTo>
                    <a:pt x="1252" y="4877"/>
                  </a:lnTo>
                  <a:lnTo>
                    <a:pt x="1364" y="4937"/>
                  </a:lnTo>
                  <a:lnTo>
                    <a:pt x="1475" y="4997"/>
                  </a:lnTo>
                  <a:lnTo>
                    <a:pt x="1595" y="5048"/>
                  </a:lnTo>
                  <a:lnTo>
                    <a:pt x="1714" y="5093"/>
                  </a:lnTo>
                  <a:lnTo>
                    <a:pt x="1833" y="5130"/>
                  </a:lnTo>
                  <a:lnTo>
                    <a:pt x="1960" y="5168"/>
                  </a:lnTo>
                  <a:lnTo>
                    <a:pt x="2086" y="5198"/>
                  </a:lnTo>
                  <a:lnTo>
                    <a:pt x="2220" y="5220"/>
                  </a:lnTo>
                  <a:lnTo>
                    <a:pt x="2354" y="5235"/>
                  </a:lnTo>
                  <a:lnTo>
                    <a:pt x="2488" y="5242"/>
                  </a:lnTo>
                  <a:lnTo>
                    <a:pt x="2622" y="5250"/>
                  </a:lnTo>
                  <a:lnTo>
                    <a:pt x="2622" y="5250"/>
                  </a:lnTo>
                  <a:lnTo>
                    <a:pt x="2763" y="5242"/>
                  </a:lnTo>
                  <a:lnTo>
                    <a:pt x="2897" y="5235"/>
                  </a:lnTo>
                  <a:lnTo>
                    <a:pt x="3031" y="5220"/>
                  </a:lnTo>
                  <a:lnTo>
                    <a:pt x="3157" y="5198"/>
                  </a:lnTo>
                  <a:lnTo>
                    <a:pt x="3284" y="5168"/>
                  </a:lnTo>
                  <a:lnTo>
                    <a:pt x="3411" y="5130"/>
                  </a:lnTo>
                  <a:lnTo>
                    <a:pt x="3537" y="5093"/>
                  </a:lnTo>
                  <a:lnTo>
                    <a:pt x="3656" y="5048"/>
                  </a:lnTo>
                  <a:lnTo>
                    <a:pt x="3768" y="4997"/>
                  </a:lnTo>
                  <a:lnTo>
                    <a:pt x="3880" y="4937"/>
                  </a:lnTo>
                  <a:lnTo>
                    <a:pt x="3991" y="4877"/>
                  </a:lnTo>
                  <a:lnTo>
                    <a:pt x="4096" y="4803"/>
                  </a:lnTo>
                  <a:lnTo>
                    <a:pt x="4201" y="4736"/>
                  </a:lnTo>
                  <a:lnTo>
                    <a:pt x="4304" y="4654"/>
                  </a:lnTo>
                  <a:lnTo>
                    <a:pt x="4394" y="4572"/>
                  </a:lnTo>
                  <a:lnTo>
                    <a:pt x="4483" y="4490"/>
                  </a:lnTo>
                  <a:lnTo>
                    <a:pt x="4573" y="4401"/>
                  </a:lnTo>
                  <a:lnTo>
                    <a:pt x="4655" y="4304"/>
                  </a:lnTo>
                  <a:lnTo>
                    <a:pt x="4729" y="4207"/>
                  </a:lnTo>
                  <a:lnTo>
                    <a:pt x="4803" y="4103"/>
                  </a:lnTo>
                  <a:lnTo>
                    <a:pt x="4871" y="3991"/>
                  </a:lnTo>
                  <a:lnTo>
                    <a:pt x="4938" y="3887"/>
                  </a:lnTo>
                  <a:lnTo>
                    <a:pt x="4990" y="3775"/>
                  </a:lnTo>
                  <a:lnTo>
                    <a:pt x="5042" y="3656"/>
                  </a:lnTo>
                  <a:lnTo>
                    <a:pt x="5094" y="3536"/>
                  </a:lnTo>
                  <a:lnTo>
                    <a:pt x="5131" y="3410"/>
                  </a:lnTo>
                  <a:lnTo>
                    <a:pt x="5168" y="3291"/>
                  </a:lnTo>
                  <a:lnTo>
                    <a:pt x="5198" y="3157"/>
                  </a:lnTo>
                  <a:lnTo>
                    <a:pt x="5220" y="3030"/>
                  </a:lnTo>
                  <a:lnTo>
                    <a:pt x="5236" y="2897"/>
                  </a:lnTo>
                  <a:lnTo>
                    <a:pt x="5243" y="2762"/>
                  </a:lnTo>
                  <a:lnTo>
                    <a:pt x="5251" y="2629"/>
                  </a:lnTo>
                  <a:lnTo>
                    <a:pt x="5251" y="2629"/>
                  </a:lnTo>
                  <a:lnTo>
                    <a:pt x="5243" y="2487"/>
                  </a:lnTo>
                  <a:lnTo>
                    <a:pt x="5236" y="2354"/>
                  </a:lnTo>
                  <a:lnTo>
                    <a:pt x="5220" y="2220"/>
                  </a:lnTo>
                  <a:lnTo>
                    <a:pt x="5198" y="2093"/>
                  </a:lnTo>
                  <a:lnTo>
                    <a:pt x="5168" y="1966"/>
                  </a:lnTo>
                  <a:lnTo>
                    <a:pt x="5131" y="1840"/>
                  </a:lnTo>
                  <a:lnTo>
                    <a:pt x="5094" y="1713"/>
                  </a:lnTo>
                  <a:lnTo>
                    <a:pt x="5042" y="1594"/>
                  </a:lnTo>
                  <a:lnTo>
                    <a:pt x="4990" y="1482"/>
                  </a:lnTo>
                  <a:lnTo>
                    <a:pt x="4938" y="1363"/>
                  </a:lnTo>
                  <a:lnTo>
                    <a:pt x="4871" y="1259"/>
                  </a:lnTo>
                  <a:lnTo>
                    <a:pt x="4803" y="1147"/>
                  </a:lnTo>
                  <a:lnTo>
                    <a:pt x="4729" y="1051"/>
                  </a:lnTo>
                  <a:lnTo>
                    <a:pt x="4655" y="946"/>
                  </a:lnTo>
                  <a:lnTo>
                    <a:pt x="4573" y="856"/>
                  </a:lnTo>
                  <a:lnTo>
                    <a:pt x="4483" y="760"/>
                  </a:lnTo>
                  <a:lnTo>
                    <a:pt x="4394" y="677"/>
                  </a:lnTo>
                  <a:lnTo>
                    <a:pt x="4304" y="596"/>
                  </a:lnTo>
                  <a:lnTo>
                    <a:pt x="4201" y="514"/>
                  </a:lnTo>
                  <a:lnTo>
                    <a:pt x="4096" y="447"/>
                  </a:lnTo>
                  <a:lnTo>
                    <a:pt x="3991" y="380"/>
                  </a:lnTo>
                  <a:lnTo>
                    <a:pt x="3880" y="313"/>
                  </a:lnTo>
                  <a:lnTo>
                    <a:pt x="3768" y="260"/>
                  </a:lnTo>
                  <a:lnTo>
                    <a:pt x="3656" y="209"/>
                  </a:lnTo>
                  <a:lnTo>
                    <a:pt x="3537" y="157"/>
                  </a:lnTo>
                  <a:lnTo>
                    <a:pt x="3411" y="119"/>
                  </a:lnTo>
                  <a:lnTo>
                    <a:pt x="3284" y="82"/>
                  </a:lnTo>
                  <a:lnTo>
                    <a:pt x="3157" y="52"/>
                  </a:lnTo>
                  <a:lnTo>
                    <a:pt x="3031" y="30"/>
                  </a:lnTo>
                  <a:lnTo>
                    <a:pt x="2897" y="15"/>
                  </a:lnTo>
                  <a:lnTo>
                    <a:pt x="2763" y="7"/>
                  </a:lnTo>
                  <a:lnTo>
                    <a:pt x="2622" y="0"/>
                  </a:lnTo>
                  <a:close/>
                  <a:moveTo>
                    <a:pt x="2622" y="4721"/>
                  </a:moveTo>
                  <a:lnTo>
                    <a:pt x="2622" y="4721"/>
                  </a:lnTo>
                  <a:lnTo>
                    <a:pt x="2518" y="4721"/>
                  </a:lnTo>
                  <a:lnTo>
                    <a:pt x="2414" y="4713"/>
                  </a:lnTo>
                  <a:lnTo>
                    <a:pt x="2302" y="4699"/>
                  </a:lnTo>
                  <a:lnTo>
                    <a:pt x="2205" y="4684"/>
                  </a:lnTo>
                  <a:lnTo>
                    <a:pt x="2100" y="4662"/>
                  </a:lnTo>
                  <a:lnTo>
                    <a:pt x="2004" y="4631"/>
                  </a:lnTo>
                  <a:lnTo>
                    <a:pt x="1907" y="4594"/>
                  </a:lnTo>
                  <a:lnTo>
                    <a:pt x="1810" y="4557"/>
                  </a:lnTo>
                  <a:lnTo>
                    <a:pt x="1714" y="4520"/>
                  </a:lnTo>
                  <a:lnTo>
                    <a:pt x="1624" y="4468"/>
                  </a:lnTo>
                  <a:lnTo>
                    <a:pt x="1535" y="4423"/>
                  </a:lnTo>
                  <a:lnTo>
                    <a:pt x="1453" y="4364"/>
                  </a:lnTo>
                  <a:lnTo>
                    <a:pt x="1371" y="4304"/>
                  </a:lnTo>
                  <a:lnTo>
                    <a:pt x="1289" y="4245"/>
                  </a:lnTo>
                  <a:lnTo>
                    <a:pt x="1215" y="4177"/>
                  </a:lnTo>
                  <a:lnTo>
                    <a:pt x="1140" y="4110"/>
                  </a:lnTo>
                  <a:lnTo>
                    <a:pt x="1073" y="4036"/>
                  </a:lnTo>
                  <a:lnTo>
                    <a:pt x="1006" y="3961"/>
                  </a:lnTo>
                  <a:lnTo>
                    <a:pt x="947" y="3879"/>
                  </a:lnTo>
                  <a:lnTo>
                    <a:pt x="887" y="3797"/>
                  </a:lnTo>
                  <a:lnTo>
                    <a:pt x="827" y="3708"/>
                  </a:lnTo>
                  <a:lnTo>
                    <a:pt x="783" y="3626"/>
                  </a:lnTo>
                  <a:lnTo>
                    <a:pt x="730" y="3536"/>
                  </a:lnTo>
                  <a:lnTo>
                    <a:pt x="693" y="3440"/>
                  </a:lnTo>
                  <a:lnTo>
                    <a:pt x="656" y="3343"/>
                  </a:lnTo>
                  <a:lnTo>
                    <a:pt x="619" y="3246"/>
                  </a:lnTo>
                  <a:lnTo>
                    <a:pt x="589" y="3150"/>
                  </a:lnTo>
                  <a:lnTo>
                    <a:pt x="567" y="3045"/>
                  </a:lnTo>
                  <a:lnTo>
                    <a:pt x="551" y="2941"/>
                  </a:lnTo>
                  <a:lnTo>
                    <a:pt x="537" y="2837"/>
                  </a:lnTo>
                  <a:lnTo>
                    <a:pt x="529" y="2733"/>
                  </a:lnTo>
                  <a:lnTo>
                    <a:pt x="522" y="2629"/>
                  </a:lnTo>
                  <a:lnTo>
                    <a:pt x="522" y="2629"/>
                  </a:lnTo>
                  <a:lnTo>
                    <a:pt x="529" y="2518"/>
                  </a:lnTo>
                  <a:lnTo>
                    <a:pt x="537" y="2413"/>
                  </a:lnTo>
                  <a:lnTo>
                    <a:pt x="551" y="2309"/>
                  </a:lnTo>
                  <a:lnTo>
                    <a:pt x="567" y="2205"/>
                  </a:lnTo>
                  <a:lnTo>
                    <a:pt x="589" y="2101"/>
                  </a:lnTo>
                  <a:lnTo>
                    <a:pt x="619" y="2004"/>
                  </a:lnTo>
                  <a:lnTo>
                    <a:pt x="656" y="1907"/>
                  </a:lnTo>
                  <a:lnTo>
                    <a:pt x="693" y="1810"/>
                  </a:lnTo>
                  <a:lnTo>
                    <a:pt x="730" y="1721"/>
                  </a:lnTo>
                  <a:lnTo>
                    <a:pt x="783" y="1631"/>
                  </a:lnTo>
                  <a:lnTo>
                    <a:pt x="827" y="1542"/>
                  </a:lnTo>
                  <a:lnTo>
                    <a:pt x="887" y="1452"/>
                  </a:lnTo>
                  <a:lnTo>
                    <a:pt x="947" y="1370"/>
                  </a:lnTo>
                  <a:lnTo>
                    <a:pt x="1006" y="1296"/>
                  </a:lnTo>
                  <a:lnTo>
                    <a:pt x="1073" y="1214"/>
                  </a:lnTo>
                  <a:lnTo>
                    <a:pt x="1140" y="1139"/>
                  </a:lnTo>
                  <a:lnTo>
                    <a:pt x="1215" y="1073"/>
                  </a:lnTo>
                  <a:lnTo>
                    <a:pt x="1289" y="1006"/>
                  </a:lnTo>
                  <a:lnTo>
                    <a:pt x="1371" y="946"/>
                  </a:lnTo>
                  <a:lnTo>
                    <a:pt x="1453" y="887"/>
                  </a:lnTo>
                  <a:lnTo>
                    <a:pt x="1535" y="834"/>
                  </a:lnTo>
                  <a:lnTo>
                    <a:pt x="1624" y="782"/>
                  </a:lnTo>
                  <a:lnTo>
                    <a:pt x="1714" y="737"/>
                  </a:lnTo>
                  <a:lnTo>
                    <a:pt x="1810" y="693"/>
                  </a:lnTo>
                  <a:lnTo>
                    <a:pt x="1907" y="656"/>
                  </a:lnTo>
                  <a:lnTo>
                    <a:pt x="2004" y="618"/>
                  </a:lnTo>
                  <a:lnTo>
                    <a:pt x="2100" y="596"/>
                  </a:lnTo>
                  <a:lnTo>
                    <a:pt x="2205" y="566"/>
                  </a:lnTo>
                  <a:lnTo>
                    <a:pt x="2302" y="551"/>
                  </a:lnTo>
                  <a:lnTo>
                    <a:pt x="2414" y="536"/>
                  </a:lnTo>
                  <a:lnTo>
                    <a:pt x="2518" y="529"/>
                  </a:lnTo>
                  <a:lnTo>
                    <a:pt x="2622" y="529"/>
                  </a:lnTo>
                  <a:lnTo>
                    <a:pt x="2622" y="529"/>
                  </a:lnTo>
                  <a:lnTo>
                    <a:pt x="2733" y="529"/>
                  </a:lnTo>
                  <a:lnTo>
                    <a:pt x="2837" y="536"/>
                  </a:lnTo>
                  <a:lnTo>
                    <a:pt x="2941" y="551"/>
                  </a:lnTo>
                  <a:lnTo>
                    <a:pt x="3046" y="566"/>
                  </a:lnTo>
                  <a:lnTo>
                    <a:pt x="3151" y="596"/>
                  </a:lnTo>
                  <a:lnTo>
                    <a:pt x="3247" y="618"/>
                  </a:lnTo>
                  <a:lnTo>
                    <a:pt x="3344" y="656"/>
                  </a:lnTo>
                  <a:lnTo>
                    <a:pt x="3441" y="693"/>
                  </a:lnTo>
                  <a:lnTo>
                    <a:pt x="3530" y="737"/>
                  </a:lnTo>
                  <a:lnTo>
                    <a:pt x="3619" y="782"/>
                  </a:lnTo>
                  <a:lnTo>
                    <a:pt x="3709" y="834"/>
                  </a:lnTo>
                  <a:lnTo>
                    <a:pt x="3798" y="887"/>
                  </a:lnTo>
                  <a:lnTo>
                    <a:pt x="3880" y="946"/>
                  </a:lnTo>
                  <a:lnTo>
                    <a:pt x="3954" y="1006"/>
                  </a:lnTo>
                  <a:lnTo>
                    <a:pt x="4036" y="1073"/>
                  </a:lnTo>
                  <a:lnTo>
                    <a:pt x="4104" y="1139"/>
                  </a:lnTo>
                  <a:lnTo>
                    <a:pt x="4178" y="1214"/>
                  </a:lnTo>
                  <a:lnTo>
                    <a:pt x="4245" y="1296"/>
                  </a:lnTo>
                  <a:lnTo>
                    <a:pt x="4304" y="1370"/>
                  </a:lnTo>
                  <a:lnTo>
                    <a:pt x="4364" y="1452"/>
                  </a:lnTo>
                  <a:lnTo>
                    <a:pt x="4416" y="1542"/>
                  </a:lnTo>
                  <a:lnTo>
                    <a:pt x="4468" y="1631"/>
                  </a:lnTo>
                  <a:lnTo>
                    <a:pt x="4513" y="1721"/>
                  </a:lnTo>
                  <a:lnTo>
                    <a:pt x="4558" y="1810"/>
                  </a:lnTo>
                  <a:lnTo>
                    <a:pt x="4595" y="1907"/>
                  </a:lnTo>
                  <a:lnTo>
                    <a:pt x="4624" y="2004"/>
                  </a:lnTo>
                  <a:lnTo>
                    <a:pt x="4655" y="2101"/>
                  </a:lnTo>
                  <a:lnTo>
                    <a:pt x="4677" y="2205"/>
                  </a:lnTo>
                  <a:lnTo>
                    <a:pt x="4700" y="2309"/>
                  </a:lnTo>
                  <a:lnTo>
                    <a:pt x="4714" y="2413"/>
                  </a:lnTo>
                  <a:lnTo>
                    <a:pt x="4722" y="2518"/>
                  </a:lnTo>
                  <a:lnTo>
                    <a:pt x="4722" y="2629"/>
                  </a:lnTo>
                  <a:lnTo>
                    <a:pt x="4722" y="2629"/>
                  </a:lnTo>
                  <a:lnTo>
                    <a:pt x="4722" y="2733"/>
                  </a:lnTo>
                  <a:lnTo>
                    <a:pt x="4714" y="2837"/>
                  </a:lnTo>
                  <a:lnTo>
                    <a:pt x="4700" y="2941"/>
                  </a:lnTo>
                  <a:lnTo>
                    <a:pt x="4677" y="3045"/>
                  </a:lnTo>
                  <a:lnTo>
                    <a:pt x="4655" y="3150"/>
                  </a:lnTo>
                  <a:lnTo>
                    <a:pt x="4624" y="3246"/>
                  </a:lnTo>
                  <a:lnTo>
                    <a:pt x="4595" y="3343"/>
                  </a:lnTo>
                  <a:lnTo>
                    <a:pt x="4558" y="3440"/>
                  </a:lnTo>
                  <a:lnTo>
                    <a:pt x="4513" y="3536"/>
                  </a:lnTo>
                  <a:lnTo>
                    <a:pt x="4468" y="3626"/>
                  </a:lnTo>
                  <a:lnTo>
                    <a:pt x="4416" y="3708"/>
                  </a:lnTo>
                  <a:lnTo>
                    <a:pt x="4364" y="3797"/>
                  </a:lnTo>
                  <a:lnTo>
                    <a:pt x="4304" y="3879"/>
                  </a:lnTo>
                  <a:lnTo>
                    <a:pt x="4245" y="3961"/>
                  </a:lnTo>
                  <a:lnTo>
                    <a:pt x="4178" y="4036"/>
                  </a:lnTo>
                  <a:lnTo>
                    <a:pt x="4104" y="4110"/>
                  </a:lnTo>
                  <a:lnTo>
                    <a:pt x="4036" y="4177"/>
                  </a:lnTo>
                  <a:lnTo>
                    <a:pt x="3954" y="4245"/>
                  </a:lnTo>
                  <a:lnTo>
                    <a:pt x="3880" y="4304"/>
                  </a:lnTo>
                  <a:lnTo>
                    <a:pt x="3798" y="4364"/>
                  </a:lnTo>
                  <a:lnTo>
                    <a:pt x="3709" y="4423"/>
                  </a:lnTo>
                  <a:lnTo>
                    <a:pt x="3619" y="4468"/>
                  </a:lnTo>
                  <a:lnTo>
                    <a:pt x="3530" y="4520"/>
                  </a:lnTo>
                  <a:lnTo>
                    <a:pt x="3441" y="4557"/>
                  </a:lnTo>
                  <a:lnTo>
                    <a:pt x="3344" y="4594"/>
                  </a:lnTo>
                  <a:lnTo>
                    <a:pt x="3247" y="4631"/>
                  </a:lnTo>
                  <a:lnTo>
                    <a:pt x="3151" y="4662"/>
                  </a:lnTo>
                  <a:lnTo>
                    <a:pt x="3046" y="4684"/>
                  </a:lnTo>
                  <a:lnTo>
                    <a:pt x="2941" y="4699"/>
                  </a:lnTo>
                  <a:lnTo>
                    <a:pt x="2837" y="4713"/>
                  </a:lnTo>
                  <a:lnTo>
                    <a:pt x="2733" y="4721"/>
                  </a:lnTo>
                  <a:lnTo>
                    <a:pt x="2622" y="4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1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102"/>
            <p:cNvSpPr/>
            <p:nvPr/>
          </p:nvSpPr>
          <p:spPr>
            <a:xfrm>
              <a:off x="5876925" y="360363"/>
              <a:ext cx="2474913" cy="2455862"/>
            </a:xfrm>
            <a:custGeom>
              <a:rect b="b" l="l" r="r" t="t"/>
              <a:pathLst>
                <a:path extrusionOk="0" h="6823" w="6875">
                  <a:moveTo>
                    <a:pt x="3567" y="0"/>
                  </a:moveTo>
                  <a:lnTo>
                    <a:pt x="3567" y="528"/>
                  </a:lnTo>
                  <a:lnTo>
                    <a:pt x="5929" y="528"/>
                  </a:lnTo>
                  <a:lnTo>
                    <a:pt x="5929" y="528"/>
                  </a:lnTo>
                  <a:lnTo>
                    <a:pt x="0" y="6457"/>
                  </a:lnTo>
                  <a:lnTo>
                    <a:pt x="365" y="6822"/>
                  </a:lnTo>
                  <a:lnTo>
                    <a:pt x="365" y="6822"/>
                  </a:lnTo>
                  <a:lnTo>
                    <a:pt x="2904" y="4312"/>
                  </a:lnTo>
                  <a:lnTo>
                    <a:pt x="4840" y="2391"/>
                  </a:lnTo>
                  <a:lnTo>
                    <a:pt x="6346" y="894"/>
                  </a:lnTo>
                  <a:lnTo>
                    <a:pt x="6346" y="3255"/>
                  </a:lnTo>
                  <a:lnTo>
                    <a:pt x="6874" y="3255"/>
                  </a:lnTo>
                  <a:lnTo>
                    <a:pt x="6874" y="0"/>
                  </a:lnTo>
                  <a:lnTo>
                    <a:pt x="356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1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102"/>
            <p:cNvSpPr/>
            <p:nvPr/>
          </p:nvSpPr>
          <p:spPr>
            <a:xfrm>
              <a:off x="5876925" y="4705350"/>
              <a:ext cx="2455863" cy="2474913"/>
            </a:xfrm>
            <a:custGeom>
              <a:rect b="b" l="l" r="r" t="t"/>
              <a:pathLst>
                <a:path extrusionOk="0" h="6875" w="6823">
                  <a:moveTo>
                    <a:pt x="6293" y="5980"/>
                  </a:moveTo>
                  <a:lnTo>
                    <a:pt x="6293" y="5980"/>
                  </a:lnTo>
                  <a:lnTo>
                    <a:pt x="4811" y="4483"/>
                  </a:lnTo>
                  <a:lnTo>
                    <a:pt x="2897" y="2554"/>
                  </a:lnTo>
                  <a:lnTo>
                    <a:pt x="365" y="0"/>
                  </a:lnTo>
                  <a:lnTo>
                    <a:pt x="0" y="365"/>
                  </a:lnTo>
                  <a:lnTo>
                    <a:pt x="0" y="365"/>
                  </a:lnTo>
                  <a:lnTo>
                    <a:pt x="2510" y="2904"/>
                  </a:lnTo>
                  <a:lnTo>
                    <a:pt x="4431" y="4848"/>
                  </a:lnTo>
                  <a:lnTo>
                    <a:pt x="5929" y="6352"/>
                  </a:lnTo>
                  <a:lnTo>
                    <a:pt x="3567" y="6352"/>
                  </a:lnTo>
                  <a:lnTo>
                    <a:pt x="3567" y="6874"/>
                  </a:lnTo>
                  <a:lnTo>
                    <a:pt x="6822" y="6874"/>
                  </a:lnTo>
                  <a:lnTo>
                    <a:pt x="6822" y="3619"/>
                  </a:lnTo>
                  <a:lnTo>
                    <a:pt x="6293" y="3619"/>
                  </a:lnTo>
                  <a:lnTo>
                    <a:pt x="6293" y="598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1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102"/>
            <p:cNvSpPr/>
            <p:nvPr/>
          </p:nvSpPr>
          <p:spPr>
            <a:xfrm>
              <a:off x="1530350" y="360363"/>
              <a:ext cx="2513013" cy="2455862"/>
            </a:xfrm>
            <a:custGeom>
              <a:rect b="b" l="l" r="r" t="t"/>
              <a:pathLst>
                <a:path extrusionOk="0" h="6823" w="6980">
                  <a:moveTo>
                    <a:pt x="521" y="894"/>
                  </a:moveTo>
                  <a:lnTo>
                    <a:pt x="521" y="894"/>
                  </a:lnTo>
                  <a:lnTo>
                    <a:pt x="1185" y="1549"/>
                  </a:lnTo>
                  <a:lnTo>
                    <a:pt x="2041" y="2391"/>
                  </a:lnTo>
                  <a:lnTo>
                    <a:pt x="4022" y="4312"/>
                  </a:lnTo>
                  <a:lnTo>
                    <a:pt x="6614" y="6822"/>
                  </a:lnTo>
                  <a:lnTo>
                    <a:pt x="6979" y="6457"/>
                  </a:lnTo>
                  <a:lnTo>
                    <a:pt x="6979" y="6457"/>
                  </a:lnTo>
                  <a:lnTo>
                    <a:pt x="4410" y="3947"/>
                  </a:lnTo>
                  <a:lnTo>
                    <a:pt x="2436" y="2018"/>
                  </a:lnTo>
                  <a:lnTo>
                    <a:pt x="893" y="528"/>
                  </a:lnTo>
                  <a:lnTo>
                    <a:pt x="3412" y="528"/>
                  </a:lnTo>
                  <a:lnTo>
                    <a:pt x="3412" y="0"/>
                  </a:lnTo>
                  <a:lnTo>
                    <a:pt x="0" y="0"/>
                  </a:lnTo>
                  <a:lnTo>
                    <a:pt x="0" y="3411"/>
                  </a:lnTo>
                  <a:lnTo>
                    <a:pt x="521" y="3411"/>
                  </a:lnTo>
                  <a:lnTo>
                    <a:pt x="521" y="89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1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102"/>
            <p:cNvSpPr/>
            <p:nvPr/>
          </p:nvSpPr>
          <p:spPr>
            <a:xfrm>
              <a:off x="1511300" y="4724400"/>
              <a:ext cx="2474913" cy="2455863"/>
            </a:xfrm>
            <a:custGeom>
              <a:rect b="b" l="l" r="r" t="t"/>
              <a:pathLst>
                <a:path extrusionOk="0" h="6823" w="6875">
                  <a:moveTo>
                    <a:pt x="6509" y="0"/>
                  </a:moveTo>
                  <a:lnTo>
                    <a:pt x="6509" y="0"/>
                  </a:lnTo>
                  <a:lnTo>
                    <a:pt x="3970" y="2510"/>
                  </a:lnTo>
                  <a:lnTo>
                    <a:pt x="2026" y="4439"/>
                  </a:lnTo>
                  <a:lnTo>
                    <a:pt x="522" y="5928"/>
                  </a:lnTo>
                  <a:lnTo>
                    <a:pt x="522" y="3567"/>
                  </a:lnTo>
                  <a:lnTo>
                    <a:pt x="0" y="3567"/>
                  </a:lnTo>
                  <a:lnTo>
                    <a:pt x="0" y="6822"/>
                  </a:lnTo>
                  <a:lnTo>
                    <a:pt x="3255" y="6822"/>
                  </a:lnTo>
                  <a:lnTo>
                    <a:pt x="3255" y="6300"/>
                  </a:lnTo>
                  <a:lnTo>
                    <a:pt x="894" y="6300"/>
                  </a:lnTo>
                  <a:lnTo>
                    <a:pt x="894" y="6300"/>
                  </a:lnTo>
                  <a:lnTo>
                    <a:pt x="4312" y="2882"/>
                  </a:lnTo>
                  <a:lnTo>
                    <a:pt x="6026" y="1184"/>
                  </a:lnTo>
                  <a:lnTo>
                    <a:pt x="6599" y="625"/>
                  </a:lnTo>
                  <a:lnTo>
                    <a:pt x="6778" y="455"/>
                  </a:lnTo>
                  <a:lnTo>
                    <a:pt x="6874" y="365"/>
                  </a:lnTo>
                  <a:lnTo>
                    <a:pt x="65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1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5" name="Google Shape;1055;p102"/>
          <p:cNvSpPr/>
          <p:nvPr/>
        </p:nvSpPr>
        <p:spPr>
          <a:xfrm>
            <a:off x="6376903" y="324069"/>
            <a:ext cx="433087" cy="459000"/>
          </a:xfrm>
          <a:custGeom>
            <a:rect b="b" l="l" r="r" t="t"/>
            <a:pathLst>
              <a:path extrusionOk="0" h="19373" w="18280">
                <a:moveTo>
                  <a:pt x="17673" y="0"/>
                </a:moveTo>
                <a:lnTo>
                  <a:pt x="7807" y="0"/>
                </a:lnTo>
                <a:lnTo>
                  <a:pt x="7807" y="0"/>
                </a:lnTo>
                <a:lnTo>
                  <a:pt x="7717" y="13"/>
                </a:lnTo>
                <a:lnTo>
                  <a:pt x="7613" y="38"/>
                </a:lnTo>
                <a:lnTo>
                  <a:pt x="7511" y="77"/>
                </a:lnTo>
                <a:lnTo>
                  <a:pt x="7421" y="142"/>
                </a:lnTo>
                <a:lnTo>
                  <a:pt x="7330" y="206"/>
                </a:lnTo>
                <a:lnTo>
                  <a:pt x="7253" y="283"/>
                </a:lnTo>
                <a:lnTo>
                  <a:pt x="7189" y="374"/>
                </a:lnTo>
                <a:lnTo>
                  <a:pt x="7149" y="464"/>
                </a:lnTo>
                <a:lnTo>
                  <a:pt x="4909" y="11347"/>
                </a:lnTo>
                <a:lnTo>
                  <a:pt x="4405" y="13782"/>
                </a:lnTo>
                <a:lnTo>
                  <a:pt x="4405" y="13782"/>
                </a:lnTo>
                <a:lnTo>
                  <a:pt x="4405" y="13782"/>
                </a:lnTo>
                <a:lnTo>
                  <a:pt x="4405" y="13782"/>
                </a:lnTo>
                <a:lnTo>
                  <a:pt x="4405" y="13782"/>
                </a:lnTo>
                <a:lnTo>
                  <a:pt x="5166" y="14593"/>
                </a:lnTo>
                <a:lnTo>
                  <a:pt x="6390" y="15816"/>
                </a:lnTo>
                <a:lnTo>
                  <a:pt x="6390" y="15816"/>
                </a:lnTo>
                <a:lnTo>
                  <a:pt x="6454" y="15907"/>
                </a:lnTo>
                <a:lnTo>
                  <a:pt x="6532" y="15997"/>
                </a:lnTo>
                <a:lnTo>
                  <a:pt x="6583" y="16100"/>
                </a:lnTo>
                <a:lnTo>
                  <a:pt x="6634" y="16216"/>
                </a:lnTo>
                <a:lnTo>
                  <a:pt x="6686" y="16332"/>
                </a:lnTo>
                <a:lnTo>
                  <a:pt x="6711" y="16448"/>
                </a:lnTo>
                <a:lnTo>
                  <a:pt x="6738" y="16564"/>
                </a:lnTo>
                <a:lnTo>
                  <a:pt x="6738" y="16681"/>
                </a:lnTo>
                <a:lnTo>
                  <a:pt x="6738" y="16681"/>
                </a:lnTo>
                <a:lnTo>
                  <a:pt x="6738" y="16796"/>
                </a:lnTo>
                <a:lnTo>
                  <a:pt x="6724" y="16911"/>
                </a:lnTo>
                <a:lnTo>
                  <a:pt x="6698" y="17015"/>
                </a:lnTo>
                <a:lnTo>
                  <a:pt x="6660" y="17130"/>
                </a:lnTo>
                <a:lnTo>
                  <a:pt x="6622" y="17234"/>
                </a:lnTo>
                <a:lnTo>
                  <a:pt x="6570" y="17324"/>
                </a:lnTo>
                <a:lnTo>
                  <a:pt x="6505" y="17415"/>
                </a:lnTo>
                <a:lnTo>
                  <a:pt x="6441" y="17492"/>
                </a:lnTo>
                <a:lnTo>
                  <a:pt x="6441" y="17492"/>
                </a:lnTo>
                <a:lnTo>
                  <a:pt x="6351" y="17581"/>
                </a:lnTo>
                <a:lnTo>
                  <a:pt x="6249" y="17645"/>
                </a:lnTo>
                <a:lnTo>
                  <a:pt x="6145" y="17711"/>
                </a:lnTo>
                <a:lnTo>
                  <a:pt x="6041" y="17749"/>
                </a:lnTo>
                <a:lnTo>
                  <a:pt x="5939" y="17788"/>
                </a:lnTo>
                <a:lnTo>
                  <a:pt x="5822" y="17813"/>
                </a:lnTo>
                <a:lnTo>
                  <a:pt x="5707" y="17839"/>
                </a:lnTo>
                <a:lnTo>
                  <a:pt x="5590" y="17839"/>
                </a:lnTo>
                <a:lnTo>
                  <a:pt x="5488" y="17839"/>
                </a:lnTo>
                <a:lnTo>
                  <a:pt x="5371" y="17813"/>
                </a:lnTo>
                <a:lnTo>
                  <a:pt x="5256" y="17788"/>
                </a:lnTo>
                <a:lnTo>
                  <a:pt x="5152" y="17749"/>
                </a:lnTo>
                <a:lnTo>
                  <a:pt x="5037" y="17711"/>
                </a:lnTo>
                <a:lnTo>
                  <a:pt x="4947" y="17645"/>
                </a:lnTo>
                <a:lnTo>
                  <a:pt x="4844" y="17581"/>
                </a:lnTo>
                <a:lnTo>
                  <a:pt x="4754" y="17492"/>
                </a:lnTo>
                <a:lnTo>
                  <a:pt x="2216" y="14954"/>
                </a:lnTo>
                <a:lnTo>
                  <a:pt x="2216" y="14954"/>
                </a:lnTo>
                <a:lnTo>
                  <a:pt x="2216" y="14954"/>
                </a:lnTo>
                <a:lnTo>
                  <a:pt x="2216" y="14954"/>
                </a:lnTo>
                <a:lnTo>
                  <a:pt x="2216" y="14954"/>
                </a:lnTo>
                <a:lnTo>
                  <a:pt x="2216" y="14954"/>
                </a:lnTo>
                <a:lnTo>
                  <a:pt x="2112" y="14863"/>
                </a:lnTo>
                <a:lnTo>
                  <a:pt x="2010" y="14786"/>
                </a:lnTo>
                <a:lnTo>
                  <a:pt x="1893" y="14722"/>
                </a:lnTo>
                <a:lnTo>
                  <a:pt x="1791" y="14671"/>
                </a:lnTo>
                <a:lnTo>
                  <a:pt x="1662" y="14631"/>
                </a:lnTo>
                <a:lnTo>
                  <a:pt x="1546" y="14593"/>
                </a:lnTo>
                <a:lnTo>
                  <a:pt x="1417" y="14580"/>
                </a:lnTo>
                <a:lnTo>
                  <a:pt x="1301" y="14567"/>
                </a:lnTo>
                <a:lnTo>
                  <a:pt x="1172" y="14580"/>
                </a:lnTo>
                <a:lnTo>
                  <a:pt x="1057" y="14593"/>
                </a:lnTo>
                <a:lnTo>
                  <a:pt x="927" y="14631"/>
                </a:lnTo>
                <a:lnTo>
                  <a:pt x="812" y="14671"/>
                </a:lnTo>
                <a:lnTo>
                  <a:pt x="696" y="14722"/>
                </a:lnTo>
                <a:lnTo>
                  <a:pt x="593" y="14786"/>
                </a:lnTo>
                <a:lnTo>
                  <a:pt x="477" y="14863"/>
                </a:lnTo>
                <a:lnTo>
                  <a:pt x="387" y="14954"/>
                </a:lnTo>
                <a:lnTo>
                  <a:pt x="387" y="14954"/>
                </a:lnTo>
                <a:lnTo>
                  <a:pt x="296" y="15057"/>
                </a:lnTo>
                <a:lnTo>
                  <a:pt x="219" y="15160"/>
                </a:lnTo>
                <a:lnTo>
                  <a:pt x="155" y="15263"/>
                </a:lnTo>
                <a:lnTo>
                  <a:pt x="104" y="15379"/>
                </a:lnTo>
                <a:lnTo>
                  <a:pt x="51" y="15507"/>
                </a:lnTo>
                <a:lnTo>
                  <a:pt x="26" y="15624"/>
                </a:lnTo>
                <a:lnTo>
                  <a:pt x="13" y="15739"/>
                </a:lnTo>
                <a:lnTo>
                  <a:pt x="0" y="15869"/>
                </a:lnTo>
                <a:lnTo>
                  <a:pt x="13" y="15997"/>
                </a:lnTo>
                <a:lnTo>
                  <a:pt x="26" y="16113"/>
                </a:lnTo>
                <a:lnTo>
                  <a:pt x="51" y="16241"/>
                </a:lnTo>
                <a:lnTo>
                  <a:pt x="104" y="16358"/>
                </a:lnTo>
                <a:lnTo>
                  <a:pt x="155" y="16473"/>
                </a:lnTo>
                <a:lnTo>
                  <a:pt x="219" y="16577"/>
                </a:lnTo>
                <a:lnTo>
                  <a:pt x="296" y="16681"/>
                </a:lnTo>
                <a:lnTo>
                  <a:pt x="387" y="16783"/>
                </a:lnTo>
                <a:lnTo>
                  <a:pt x="3027" y="19372"/>
                </a:lnTo>
                <a:lnTo>
                  <a:pt x="3388" y="19025"/>
                </a:lnTo>
                <a:lnTo>
                  <a:pt x="838" y="16473"/>
                </a:lnTo>
                <a:lnTo>
                  <a:pt x="785" y="16422"/>
                </a:lnTo>
                <a:lnTo>
                  <a:pt x="785" y="16422"/>
                </a:lnTo>
                <a:lnTo>
                  <a:pt x="734" y="16371"/>
                </a:lnTo>
                <a:lnTo>
                  <a:pt x="696" y="16307"/>
                </a:lnTo>
                <a:lnTo>
                  <a:pt x="657" y="16241"/>
                </a:lnTo>
                <a:lnTo>
                  <a:pt x="619" y="16165"/>
                </a:lnTo>
                <a:lnTo>
                  <a:pt x="579" y="16022"/>
                </a:lnTo>
                <a:lnTo>
                  <a:pt x="566" y="15869"/>
                </a:lnTo>
                <a:lnTo>
                  <a:pt x="579" y="15714"/>
                </a:lnTo>
                <a:lnTo>
                  <a:pt x="619" y="15573"/>
                </a:lnTo>
                <a:lnTo>
                  <a:pt x="657" y="15495"/>
                </a:lnTo>
                <a:lnTo>
                  <a:pt x="696" y="15431"/>
                </a:lnTo>
                <a:lnTo>
                  <a:pt x="734" y="15365"/>
                </a:lnTo>
                <a:lnTo>
                  <a:pt x="785" y="15314"/>
                </a:lnTo>
                <a:lnTo>
                  <a:pt x="785" y="15314"/>
                </a:lnTo>
                <a:lnTo>
                  <a:pt x="851" y="15250"/>
                </a:lnTo>
                <a:lnTo>
                  <a:pt x="915" y="15211"/>
                </a:lnTo>
                <a:lnTo>
                  <a:pt x="979" y="15173"/>
                </a:lnTo>
                <a:lnTo>
                  <a:pt x="1057" y="15135"/>
                </a:lnTo>
                <a:lnTo>
                  <a:pt x="1198" y="15095"/>
                </a:lnTo>
                <a:lnTo>
                  <a:pt x="1353" y="15082"/>
                </a:lnTo>
                <a:lnTo>
                  <a:pt x="1508" y="15095"/>
                </a:lnTo>
                <a:lnTo>
                  <a:pt x="1649" y="15135"/>
                </a:lnTo>
                <a:lnTo>
                  <a:pt x="1714" y="15173"/>
                </a:lnTo>
                <a:lnTo>
                  <a:pt x="1791" y="15211"/>
                </a:lnTo>
                <a:lnTo>
                  <a:pt x="1855" y="15250"/>
                </a:lnTo>
                <a:lnTo>
                  <a:pt x="1906" y="15314"/>
                </a:lnTo>
                <a:lnTo>
                  <a:pt x="4458" y="17853"/>
                </a:lnTo>
                <a:lnTo>
                  <a:pt x="4458" y="17853"/>
                </a:lnTo>
                <a:lnTo>
                  <a:pt x="4573" y="17968"/>
                </a:lnTo>
                <a:lnTo>
                  <a:pt x="4701" y="18058"/>
                </a:lnTo>
                <a:lnTo>
                  <a:pt x="4856" y="18149"/>
                </a:lnTo>
                <a:lnTo>
                  <a:pt x="5011" y="18226"/>
                </a:lnTo>
                <a:lnTo>
                  <a:pt x="5166" y="18277"/>
                </a:lnTo>
                <a:lnTo>
                  <a:pt x="5333" y="18328"/>
                </a:lnTo>
                <a:lnTo>
                  <a:pt x="5501" y="18355"/>
                </a:lnTo>
                <a:lnTo>
                  <a:pt x="5668" y="18355"/>
                </a:lnTo>
                <a:lnTo>
                  <a:pt x="5668" y="18355"/>
                </a:lnTo>
                <a:lnTo>
                  <a:pt x="5835" y="18355"/>
                </a:lnTo>
                <a:lnTo>
                  <a:pt x="6003" y="18328"/>
                </a:lnTo>
                <a:lnTo>
                  <a:pt x="6171" y="18290"/>
                </a:lnTo>
                <a:lnTo>
                  <a:pt x="6326" y="18238"/>
                </a:lnTo>
                <a:lnTo>
                  <a:pt x="6467" y="18174"/>
                </a:lnTo>
                <a:lnTo>
                  <a:pt x="6622" y="18083"/>
                </a:lnTo>
                <a:lnTo>
                  <a:pt x="6764" y="17981"/>
                </a:lnTo>
                <a:lnTo>
                  <a:pt x="6892" y="17853"/>
                </a:lnTo>
                <a:lnTo>
                  <a:pt x="6892" y="17853"/>
                </a:lnTo>
                <a:lnTo>
                  <a:pt x="6994" y="17736"/>
                </a:lnTo>
                <a:lnTo>
                  <a:pt x="7098" y="17594"/>
                </a:lnTo>
                <a:lnTo>
                  <a:pt x="7175" y="17453"/>
                </a:lnTo>
                <a:lnTo>
                  <a:pt x="7240" y="17298"/>
                </a:lnTo>
                <a:lnTo>
                  <a:pt x="7291" y="17143"/>
                </a:lnTo>
                <a:lnTo>
                  <a:pt x="7317" y="16977"/>
                </a:lnTo>
                <a:lnTo>
                  <a:pt x="7343" y="16809"/>
                </a:lnTo>
                <a:lnTo>
                  <a:pt x="7356" y="16628"/>
                </a:lnTo>
                <a:lnTo>
                  <a:pt x="7356" y="16628"/>
                </a:lnTo>
                <a:lnTo>
                  <a:pt x="7343" y="16462"/>
                </a:lnTo>
                <a:lnTo>
                  <a:pt x="7317" y="16294"/>
                </a:lnTo>
                <a:lnTo>
                  <a:pt x="7266" y="16139"/>
                </a:lnTo>
                <a:lnTo>
                  <a:pt x="7215" y="15984"/>
                </a:lnTo>
                <a:lnTo>
                  <a:pt x="7137" y="15843"/>
                </a:lnTo>
                <a:lnTo>
                  <a:pt x="7047" y="15714"/>
                </a:lnTo>
                <a:lnTo>
                  <a:pt x="6956" y="15584"/>
                </a:lnTo>
                <a:lnTo>
                  <a:pt x="6841" y="15456"/>
                </a:lnTo>
                <a:lnTo>
                  <a:pt x="5565" y="14246"/>
                </a:lnTo>
                <a:lnTo>
                  <a:pt x="5063" y="13678"/>
                </a:lnTo>
                <a:lnTo>
                  <a:pt x="17828" y="11089"/>
                </a:lnTo>
                <a:lnTo>
                  <a:pt x="17828" y="11089"/>
                </a:lnTo>
                <a:lnTo>
                  <a:pt x="17918" y="11064"/>
                </a:lnTo>
                <a:lnTo>
                  <a:pt x="18009" y="11012"/>
                </a:lnTo>
                <a:lnTo>
                  <a:pt x="18086" y="10960"/>
                </a:lnTo>
                <a:lnTo>
                  <a:pt x="18151" y="10883"/>
                </a:lnTo>
                <a:lnTo>
                  <a:pt x="18202" y="10806"/>
                </a:lnTo>
                <a:lnTo>
                  <a:pt x="18253" y="10717"/>
                </a:lnTo>
                <a:lnTo>
                  <a:pt x="18279" y="10626"/>
                </a:lnTo>
                <a:lnTo>
                  <a:pt x="18279" y="10536"/>
                </a:lnTo>
                <a:lnTo>
                  <a:pt x="18279" y="566"/>
                </a:lnTo>
                <a:lnTo>
                  <a:pt x="18279" y="566"/>
                </a:lnTo>
                <a:lnTo>
                  <a:pt x="18253" y="451"/>
                </a:lnTo>
                <a:lnTo>
                  <a:pt x="18215" y="347"/>
                </a:lnTo>
                <a:lnTo>
                  <a:pt x="18151" y="258"/>
                </a:lnTo>
                <a:lnTo>
                  <a:pt x="18073" y="168"/>
                </a:lnTo>
                <a:lnTo>
                  <a:pt x="17983" y="104"/>
                </a:lnTo>
                <a:lnTo>
                  <a:pt x="17892" y="51"/>
                </a:lnTo>
                <a:lnTo>
                  <a:pt x="17790" y="13"/>
                </a:lnTo>
                <a:lnTo>
                  <a:pt x="17673" y="0"/>
                </a:lnTo>
                <a:close/>
                <a:moveTo>
                  <a:pt x="12997" y="5603"/>
                </a:moveTo>
                <a:lnTo>
                  <a:pt x="17724" y="876"/>
                </a:lnTo>
                <a:lnTo>
                  <a:pt x="17724" y="10330"/>
                </a:lnTo>
                <a:lnTo>
                  <a:pt x="12997" y="5603"/>
                </a:lnTo>
                <a:close/>
                <a:moveTo>
                  <a:pt x="17313" y="10626"/>
                </a:moveTo>
                <a:lnTo>
                  <a:pt x="5513" y="13074"/>
                </a:lnTo>
                <a:lnTo>
                  <a:pt x="12636" y="5951"/>
                </a:lnTo>
                <a:lnTo>
                  <a:pt x="17313" y="10626"/>
                </a:lnTo>
                <a:close/>
                <a:moveTo>
                  <a:pt x="12636" y="5243"/>
                </a:moveTo>
                <a:lnTo>
                  <a:pt x="7910" y="515"/>
                </a:lnTo>
                <a:lnTo>
                  <a:pt x="17364" y="515"/>
                </a:lnTo>
                <a:lnTo>
                  <a:pt x="12636" y="5243"/>
                </a:lnTo>
                <a:close/>
                <a:moveTo>
                  <a:pt x="7600" y="915"/>
                </a:moveTo>
                <a:lnTo>
                  <a:pt x="12276" y="5603"/>
                </a:lnTo>
                <a:lnTo>
                  <a:pt x="5166" y="12712"/>
                </a:lnTo>
                <a:lnTo>
                  <a:pt x="7600" y="91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6" name="Google Shape;1056;p102"/>
          <p:cNvGrpSpPr/>
          <p:nvPr/>
        </p:nvGrpSpPr>
        <p:grpSpPr>
          <a:xfrm>
            <a:off x="6301681" y="1761855"/>
            <a:ext cx="580850" cy="489754"/>
            <a:chOff x="695325" y="5680075"/>
            <a:chExt cx="1265238" cy="1066800"/>
          </a:xfrm>
        </p:grpSpPr>
        <p:sp>
          <p:nvSpPr>
            <p:cNvPr id="1057" name="Google Shape;1057;p102"/>
            <p:cNvSpPr/>
            <p:nvPr/>
          </p:nvSpPr>
          <p:spPr>
            <a:xfrm>
              <a:off x="695325" y="5680075"/>
              <a:ext cx="784225" cy="1066800"/>
            </a:xfrm>
            <a:custGeom>
              <a:rect b="b" l="l" r="r" t="t"/>
              <a:pathLst>
                <a:path extrusionOk="0" h="2962" w="2177">
                  <a:moveTo>
                    <a:pt x="77" y="1031"/>
                  </a:moveTo>
                  <a:lnTo>
                    <a:pt x="77" y="1031"/>
                  </a:lnTo>
                  <a:lnTo>
                    <a:pt x="78" y="987"/>
                  </a:lnTo>
                  <a:lnTo>
                    <a:pt x="83" y="945"/>
                  </a:lnTo>
                  <a:lnTo>
                    <a:pt x="88" y="901"/>
                  </a:lnTo>
                  <a:lnTo>
                    <a:pt x="99" y="859"/>
                  </a:lnTo>
                  <a:lnTo>
                    <a:pt x="109" y="814"/>
                  </a:lnTo>
                  <a:lnTo>
                    <a:pt x="123" y="772"/>
                  </a:lnTo>
                  <a:lnTo>
                    <a:pt x="140" y="728"/>
                  </a:lnTo>
                  <a:lnTo>
                    <a:pt x="158" y="686"/>
                  </a:lnTo>
                  <a:lnTo>
                    <a:pt x="180" y="643"/>
                  </a:lnTo>
                  <a:lnTo>
                    <a:pt x="202" y="602"/>
                  </a:lnTo>
                  <a:lnTo>
                    <a:pt x="229" y="559"/>
                  </a:lnTo>
                  <a:lnTo>
                    <a:pt x="256" y="519"/>
                  </a:lnTo>
                  <a:lnTo>
                    <a:pt x="287" y="477"/>
                  </a:lnTo>
                  <a:lnTo>
                    <a:pt x="320" y="437"/>
                  </a:lnTo>
                  <a:lnTo>
                    <a:pt x="353" y="397"/>
                  </a:lnTo>
                  <a:lnTo>
                    <a:pt x="390" y="359"/>
                  </a:lnTo>
                  <a:lnTo>
                    <a:pt x="390" y="359"/>
                  </a:lnTo>
                  <a:lnTo>
                    <a:pt x="426" y="325"/>
                  </a:lnTo>
                  <a:lnTo>
                    <a:pt x="462" y="295"/>
                  </a:lnTo>
                  <a:lnTo>
                    <a:pt x="500" y="264"/>
                  </a:lnTo>
                  <a:lnTo>
                    <a:pt x="538" y="237"/>
                  </a:lnTo>
                  <a:lnTo>
                    <a:pt x="578" y="212"/>
                  </a:lnTo>
                  <a:lnTo>
                    <a:pt x="618" y="188"/>
                  </a:lnTo>
                  <a:lnTo>
                    <a:pt x="660" y="168"/>
                  </a:lnTo>
                  <a:lnTo>
                    <a:pt x="704" y="148"/>
                  </a:lnTo>
                  <a:lnTo>
                    <a:pt x="747" y="132"/>
                  </a:lnTo>
                  <a:lnTo>
                    <a:pt x="791" y="118"/>
                  </a:lnTo>
                  <a:lnTo>
                    <a:pt x="837" y="104"/>
                  </a:lnTo>
                  <a:lnTo>
                    <a:pt x="884" y="95"/>
                  </a:lnTo>
                  <a:lnTo>
                    <a:pt x="929" y="86"/>
                  </a:lnTo>
                  <a:lnTo>
                    <a:pt x="975" y="82"/>
                  </a:lnTo>
                  <a:lnTo>
                    <a:pt x="1022" y="78"/>
                  </a:lnTo>
                  <a:lnTo>
                    <a:pt x="1070" y="75"/>
                  </a:lnTo>
                  <a:lnTo>
                    <a:pt x="1070" y="75"/>
                  </a:lnTo>
                  <a:lnTo>
                    <a:pt x="1115" y="78"/>
                  </a:lnTo>
                  <a:lnTo>
                    <a:pt x="1164" y="82"/>
                  </a:lnTo>
                  <a:lnTo>
                    <a:pt x="1210" y="86"/>
                  </a:lnTo>
                  <a:lnTo>
                    <a:pt x="1256" y="95"/>
                  </a:lnTo>
                  <a:lnTo>
                    <a:pt x="1300" y="104"/>
                  </a:lnTo>
                  <a:lnTo>
                    <a:pt x="1347" y="117"/>
                  </a:lnTo>
                  <a:lnTo>
                    <a:pt x="1391" y="132"/>
                  </a:lnTo>
                  <a:lnTo>
                    <a:pt x="1432" y="148"/>
                  </a:lnTo>
                  <a:lnTo>
                    <a:pt x="1477" y="166"/>
                  </a:lnTo>
                  <a:lnTo>
                    <a:pt x="1518" y="186"/>
                  </a:lnTo>
                  <a:lnTo>
                    <a:pt x="1558" y="211"/>
                  </a:lnTo>
                  <a:lnTo>
                    <a:pt x="1598" y="234"/>
                  </a:lnTo>
                  <a:lnTo>
                    <a:pt x="1635" y="260"/>
                  </a:lnTo>
                  <a:lnTo>
                    <a:pt x="1672" y="289"/>
                  </a:lnTo>
                  <a:lnTo>
                    <a:pt x="1708" y="319"/>
                  </a:lnTo>
                  <a:lnTo>
                    <a:pt x="1740" y="351"/>
                  </a:lnTo>
                  <a:lnTo>
                    <a:pt x="1740" y="351"/>
                  </a:lnTo>
                  <a:lnTo>
                    <a:pt x="1774" y="386"/>
                  </a:lnTo>
                  <a:lnTo>
                    <a:pt x="1806" y="419"/>
                  </a:lnTo>
                  <a:lnTo>
                    <a:pt x="1834" y="455"/>
                  </a:lnTo>
                  <a:lnTo>
                    <a:pt x="1860" y="489"/>
                  </a:lnTo>
                  <a:lnTo>
                    <a:pt x="1886" y="525"/>
                  </a:lnTo>
                  <a:lnTo>
                    <a:pt x="1908" y="559"/>
                  </a:lnTo>
                  <a:lnTo>
                    <a:pt x="1929" y="598"/>
                  </a:lnTo>
                  <a:lnTo>
                    <a:pt x="1947" y="634"/>
                  </a:lnTo>
                  <a:lnTo>
                    <a:pt x="1634" y="503"/>
                  </a:lnTo>
                  <a:lnTo>
                    <a:pt x="1603" y="580"/>
                  </a:lnTo>
                  <a:lnTo>
                    <a:pt x="2031" y="757"/>
                  </a:lnTo>
                  <a:lnTo>
                    <a:pt x="2176" y="321"/>
                  </a:lnTo>
                  <a:lnTo>
                    <a:pt x="2099" y="299"/>
                  </a:lnTo>
                  <a:lnTo>
                    <a:pt x="2009" y="588"/>
                  </a:lnTo>
                  <a:lnTo>
                    <a:pt x="2009" y="588"/>
                  </a:lnTo>
                  <a:lnTo>
                    <a:pt x="1991" y="551"/>
                  </a:lnTo>
                  <a:lnTo>
                    <a:pt x="1969" y="515"/>
                  </a:lnTo>
                  <a:lnTo>
                    <a:pt x="1947" y="479"/>
                  </a:lnTo>
                  <a:lnTo>
                    <a:pt x="1921" y="444"/>
                  </a:lnTo>
                  <a:lnTo>
                    <a:pt x="1894" y="409"/>
                  </a:lnTo>
                  <a:lnTo>
                    <a:pt x="1863" y="375"/>
                  </a:lnTo>
                  <a:lnTo>
                    <a:pt x="1830" y="339"/>
                  </a:lnTo>
                  <a:lnTo>
                    <a:pt x="1794" y="304"/>
                  </a:lnTo>
                  <a:lnTo>
                    <a:pt x="1794" y="304"/>
                  </a:lnTo>
                  <a:lnTo>
                    <a:pt x="1758" y="268"/>
                  </a:lnTo>
                  <a:lnTo>
                    <a:pt x="1719" y="234"/>
                  </a:lnTo>
                  <a:lnTo>
                    <a:pt x="1679" y="205"/>
                  </a:lnTo>
                  <a:lnTo>
                    <a:pt x="1639" y="175"/>
                  </a:lnTo>
                  <a:lnTo>
                    <a:pt x="1598" y="146"/>
                  </a:lnTo>
                  <a:lnTo>
                    <a:pt x="1554" y="122"/>
                  </a:lnTo>
                  <a:lnTo>
                    <a:pt x="1510" y="97"/>
                  </a:lnTo>
                  <a:lnTo>
                    <a:pt x="1463" y="78"/>
                  </a:lnTo>
                  <a:lnTo>
                    <a:pt x="1417" y="60"/>
                  </a:lnTo>
                  <a:lnTo>
                    <a:pt x="1369" y="44"/>
                  </a:lnTo>
                  <a:lnTo>
                    <a:pt x="1321" y="31"/>
                  </a:lnTo>
                  <a:lnTo>
                    <a:pt x="1273" y="20"/>
                  </a:lnTo>
                  <a:lnTo>
                    <a:pt x="1223" y="12"/>
                  </a:lnTo>
                  <a:lnTo>
                    <a:pt x="1172" y="5"/>
                  </a:lnTo>
                  <a:lnTo>
                    <a:pt x="1119" y="2"/>
                  </a:lnTo>
                  <a:lnTo>
                    <a:pt x="1070" y="0"/>
                  </a:lnTo>
                  <a:lnTo>
                    <a:pt x="1070" y="0"/>
                  </a:lnTo>
                  <a:lnTo>
                    <a:pt x="1017" y="2"/>
                  </a:lnTo>
                  <a:lnTo>
                    <a:pt x="968" y="5"/>
                  </a:lnTo>
                  <a:lnTo>
                    <a:pt x="917" y="12"/>
                  </a:lnTo>
                  <a:lnTo>
                    <a:pt x="867" y="20"/>
                  </a:lnTo>
                  <a:lnTo>
                    <a:pt x="816" y="31"/>
                  </a:lnTo>
                  <a:lnTo>
                    <a:pt x="769" y="44"/>
                  </a:lnTo>
                  <a:lnTo>
                    <a:pt x="721" y="60"/>
                  </a:lnTo>
                  <a:lnTo>
                    <a:pt x="674" y="78"/>
                  </a:lnTo>
                  <a:lnTo>
                    <a:pt x="629" y="97"/>
                  </a:lnTo>
                  <a:lnTo>
                    <a:pt x="582" y="122"/>
                  </a:lnTo>
                  <a:lnTo>
                    <a:pt x="538" y="146"/>
                  </a:lnTo>
                  <a:lnTo>
                    <a:pt x="496" y="175"/>
                  </a:lnTo>
                  <a:lnTo>
                    <a:pt x="453" y="205"/>
                  </a:lnTo>
                  <a:lnTo>
                    <a:pt x="413" y="234"/>
                  </a:lnTo>
                  <a:lnTo>
                    <a:pt x="373" y="268"/>
                  </a:lnTo>
                  <a:lnTo>
                    <a:pt x="335" y="304"/>
                  </a:lnTo>
                  <a:lnTo>
                    <a:pt x="335" y="304"/>
                  </a:lnTo>
                  <a:lnTo>
                    <a:pt x="298" y="347"/>
                  </a:lnTo>
                  <a:lnTo>
                    <a:pt x="260" y="391"/>
                  </a:lnTo>
                  <a:lnTo>
                    <a:pt x="225" y="433"/>
                  </a:lnTo>
                  <a:lnTo>
                    <a:pt x="193" y="477"/>
                  </a:lnTo>
                  <a:lnTo>
                    <a:pt x="162" y="524"/>
                  </a:lnTo>
                  <a:lnTo>
                    <a:pt x="136" y="568"/>
                  </a:lnTo>
                  <a:lnTo>
                    <a:pt x="110" y="613"/>
                  </a:lnTo>
                  <a:lnTo>
                    <a:pt x="88" y="660"/>
                  </a:lnTo>
                  <a:lnTo>
                    <a:pt x="69" y="706"/>
                  </a:lnTo>
                  <a:lnTo>
                    <a:pt x="51" y="752"/>
                  </a:lnTo>
                  <a:lnTo>
                    <a:pt x="34" y="798"/>
                  </a:lnTo>
                  <a:lnTo>
                    <a:pt x="22" y="845"/>
                  </a:lnTo>
                  <a:lnTo>
                    <a:pt x="12" y="893"/>
                  </a:lnTo>
                  <a:lnTo>
                    <a:pt x="7" y="939"/>
                  </a:lnTo>
                  <a:lnTo>
                    <a:pt x="3" y="985"/>
                  </a:lnTo>
                  <a:lnTo>
                    <a:pt x="0" y="1031"/>
                  </a:lnTo>
                  <a:lnTo>
                    <a:pt x="0" y="1031"/>
                  </a:lnTo>
                  <a:lnTo>
                    <a:pt x="3" y="1096"/>
                  </a:lnTo>
                  <a:lnTo>
                    <a:pt x="4" y="1159"/>
                  </a:lnTo>
                  <a:lnTo>
                    <a:pt x="11" y="1221"/>
                  </a:lnTo>
                  <a:lnTo>
                    <a:pt x="18" y="1283"/>
                  </a:lnTo>
                  <a:lnTo>
                    <a:pt x="30" y="1344"/>
                  </a:lnTo>
                  <a:lnTo>
                    <a:pt x="47" y="1405"/>
                  </a:lnTo>
                  <a:lnTo>
                    <a:pt x="65" y="1464"/>
                  </a:lnTo>
                  <a:lnTo>
                    <a:pt x="88" y="1525"/>
                  </a:lnTo>
                  <a:lnTo>
                    <a:pt x="117" y="1582"/>
                  </a:lnTo>
                  <a:lnTo>
                    <a:pt x="149" y="1642"/>
                  </a:lnTo>
                  <a:lnTo>
                    <a:pt x="189" y="1701"/>
                  </a:lnTo>
                  <a:lnTo>
                    <a:pt x="233" y="1759"/>
                  </a:lnTo>
                  <a:lnTo>
                    <a:pt x="282" y="1820"/>
                  </a:lnTo>
                  <a:lnTo>
                    <a:pt x="339" y="1878"/>
                  </a:lnTo>
                  <a:lnTo>
                    <a:pt x="404" y="1938"/>
                  </a:lnTo>
                  <a:lnTo>
                    <a:pt x="474" y="2000"/>
                  </a:lnTo>
                  <a:lnTo>
                    <a:pt x="1734" y="2961"/>
                  </a:lnTo>
                  <a:lnTo>
                    <a:pt x="1779" y="2902"/>
                  </a:lnTo>
                  <a:lnTo>
                    <a:pt x="520" y="1946"/>
                  </a:lnTo>
                  <a:lnTo>
                    <a:pt x="520" y="1946"/>
                  </a:lnTo>
                  <a:lnTo>
                    <a:pt x="453" y="1889"/>
                  </a:lnTo>
                  <a:lnTo>
                    <a:pt x="396" y="1832"/>
                  </a:lnTo>
                  <a:lnTo>
                    <a:pt x="343" y="1775"/>
                  </a:lnTo>
                  <a:lnTo>
                    <a:pt x="295" y="1719"/>
                  </a:lnTo>
                  <a:lnTo>
                    <a:pt x="255" y="1664"/>
                  </a:lnTo>
                  <a:lnTo>
                    <a:pt x="219" y="1607"/>
                  </a:lnTo>
                  <a:lnTo>
                    <a:pt x="187" y="1552"/>
                  </a:lnTo>
                  <a:lnTo>
                    <a:pt x="161" y="1497"/>
                  </a:lnTo>
                  <a:lnTo>
                    <a:pt x="139" y="1442"/>
                  </a:lnTo>
                  <a:lnTo>
                    <a:pt x="121" y="1387"/>
                  </a:lnTo>
                  <a:lnTo>
                    <a:pt x="106" y="1329"/>
                  </a:lnTo>
                  <a:lnTo>
                    <a:pt x="95" y="1272"/>
                  </a:lnTo>
                  <a:lnTo>
                    <a:pt x="87" y="1214"/>
                  </a:lnTo>
                  <a:lnTo>
                    <a:pt x="80" y="1154"/>
                  </a:lnTo>
                  <a:lnTo>
                    <a:pt x="78" y="1093"/>
                  </a:lnTo>
                  <a:lnTo>
                    <a:pt x="77" y="103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1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102"/>
            <p:cNvSpPr/>
            <p:nvPr/>
          </p:nvSpPr>
          <p:spPr>
            <a:xfrm>
              <a:off x="1397000" y="5680075"/>
              <a:ext cx="563563" cy="1062038"/>
            </a:xfrm>
            <a:custGeom>
              <a:rect b="b" l="l" r="r" t="t"/>
              <a:pathLst>
                <a:path extrusionOk="0" h="2948" w="1566">
                  <a:moveTo>
                    <a:pt x="1222" y="304"/>
                  </a:moveTo>
                  <a:lnTo>
                    <a:pt x="1222" y="304"/>
                  </a:lnTo>
                  <a:lnTo>
                    <a:pt x="1183" y="268"/>
                  </a:lnTo>
                  <a:lnTo>
                    <a:pt x="1143" y="234"/>
                  </a:lnTo>
                  <a:lnTo>
                    <a:pt x="1103" y="205"/>
                  </a:lnTo>
                  <a:lnTo>
                    <a:pt x="1062" y="175"/>
                  </a:lnTo>
                  <a:lnTo>
                    <a:pt x="1019" y="146"/>
                  </a:lnTo>
                  <a:lnTo>
                    <a:pt x="975" y="122"/>
                  </a:lnTo>
                  <a:lnTo>
                    <a:pt x="929" y="97"/>
                  </a:lnTo>
                  <a:lnTo>
                    <a:pt x="885" y="78"/>
                  </a:lnTo>
                  <a:lnTo>
                    <a:pt x="837" y="60"/>
                  </a:lnTo>
                  <a:lnTo>
                    <a:pt x="789" y="44"/>
                  </a:lnTo>
                  <a:lnTo>
                    <a:pt x="740" y="31"/>
                  </a:lnTo>
                  <a:lnTo>
                    <a:pt x="692" y="20"/>
                  </a:lnTo>
                  <a:lnTo>
                    <a:pt x="641" y="12"/>
                  </a:lnTo>
                  <a:lnTo>
                    <a:pt x="591" y="5"/>
                  </a:lnTo>
                  <a:lnTo>
                    <a:pt x="539" y="2"/>
                  </a:lnTo>
                  <a:lnTo>
                    <a:pt x="489" y="0"/>
                  </a:lnTo>
                  <a:lnTo>
                    <a:pt x="489" y="0"/>
                  </a:lnTo>
                  <a:lnTo>
                    <a:pt x="458" y="2"/>
                  </a:lnTo>
                  <a:lnTo>
                    <a:pt x="425" y="4"/>
                  </a:lnTo>
                  <a:lnTo>
                    <a:pt x="393" y="8"/>
                  </a:lnTo>
                  <a:lnTo>
                    <a:pt x="361" y="12"/>
                  </a:lnTo>
                  <a:lnTo>
                    <a:pt x="327" y="20"/>
                  </a:lnTo>
                  <a:lnTo>
                    <a:pt x="292" y="30"/>
                  </a:lnTo>
                  <a:lnTo>
                    <a:pt x="259" y="40"/>
                  </a:lnTo>
                  <a:lnTo>
                    <a:pt x="222" y="53"/>
                  </a:lnTo>
                  <a:lnTo>
                    <a:pt x="252" y="122"/>
                  </a:lnTo>
                  <a:lnTo>
                    <a:pt x="252" y="122"/>
                  </a:lnTo>
                  <a:lnTo>
                    <a:pt x="318" y="102"/>
                  </a:lnTo>
                  <a:lnTo>
                    <a:pt x="383" y="88"/>
                  </a:lnTo>
                  <a:lnTo>
                    <a:pt x="414" y="82"/>
                  </a:lnTo>
                  <a:lnTo>
                    <a:pt x="441" y="80"/>
                  </a:lnTo>
                  <a:lnTo>
                    <a:pt x="469" y="78"/>
                  </a:lnTo>
                  <a:lnTo>
                    <a:pt x="495" y="75"/>
                  </a:lnTo>
                  <a:lnTo>
                    <a:pt x="495" y="75"/>
                  </a:lnTo>
                  <a:lnTo>
                    <a:pt x="543" y="78"/>
                  </a:lnTo>
                  <a:lnTo>
                    <a:pt x="590" y="82"/>
                  </a:lnTo>
                  <a:lnTo>
                    <a:pt x="636" y="86"/>
                  </a:lnTo>
                  <a:lnTo>
                    <a:pt x="682" y="95"/>
                  </a:lnTo>
                  <a:lnTo>
                    <a:pt x="728" y="104"/>
                  </a:lnTo>
                  <a:lnTo>
                    <a:pt x="772" y="118"/>
                  </a:lnTo>
                  <a:lnTo>
                    <a:pt x="816" y="132"/>
                  </a:lnTo>
                  <a:lnTo>
                    <a:pt x="860" y="148"/>
                  </a:lnTo>
                  <a:lnTo>
                    <a:pt x="903" y="168"/>
                  </a:lnTo>
                  <a:lnTo>
                    <a:pt x="944" y="188"/>
                  </a:lnTo>
                  <a:lnTo>
                    <a:pt x="984" y="212"/>
                  </a:lnTo>
                  <a:lnTo>
                    <a:pt x="1024" y="237"/>
                  </a:lnTo>
                  <a:lnTo>
                    <a:pt x="1063" y="264"/>
                  </a:lnTo>
                  <a:lnTo>
                    <a:pt x="1099" y="295"/>
                  </a:lnTo>
                  <a:lnTo>
                    <a:pt x="1133" y="325"/>
                  </a:lnTo>
                  <a:lnTo>
                    <a:pt x="1168" y="359"/>
                  </a:lnTo>
                  <a:lnTo>
                    <a:pt x="1168" y="359"/>
                  </a:lnTo>
                  <a:lnTo>
                    <a:pt x="1205" y="397"/>
                  </a:lnTo>
                  <a:lnTo>
                    <a:pt x="1242" y="437"/>
                  </a:lnTo>
                  <a:lnTo>
                    <a:pt x="1274" y="477"/>
                  </a:lnTo>
                  <a:lnTo>
                    <a:pt x="1306" y="519"/>
                  </a:lnTo>
                  <a:lnTo>
                    <a:pt x="1335" y="559"/>
                  </a:lnTo>
                  <a:lnTo>
                    <a:pt x="1361" y="602"/>
                  </a:lnTo>
                  <a:lnTo>
                    <a:pt x="1384" y="643"/>
                  </a:lnTo>
                  <a:lnTo>
                    <a:pt x="1406" y="686"/>
                  </a:lnTo>
                  <a:lnTo>
                    <a:pt x="1424" y="728"/>
                  </a:lnTo>
                  <a:lnTo>
                    <a:pt x="1442" y="772"/>
                  </a:lnTo>
                  <a:lnTo>
                    <a:pt x="1456" y="814"/>
                  </a:lnTo>
                  <a:lnTo>
                    <a:pt x="1467" y="859"/>
                  </a:lnTo>
                  <a:lnTo>
                    <a:pt x="1477" y="901"/>
                  </a:lnTo>
                  <a:lnTo>
                    <a:pt x="1482" y="945"/>
                  </a:lnTo>
                  <a:lnTo>
                    <a:pt x="1486" y="987"/>
                  </a:lnTo>
                  <a:lnTo>
                    <a:pt x="1489" y="1031"/>
                  </a:lnTo>
                  <a:lnTo>
                    <a:pt x="1489" y="1031"/>
                  </a:lnTo>
                  <a:lnTo>
                    <a:pt x="1486" y="1100"/>
                  </a:lnTo>
                  <a:lnTo>
                    <a:pt x="1482" y="1166"/>
                  </a:lnTo>
                  <a:lnTo>
                    <a:pt x="1475" y="1229"/>
                  </a:lnTo>
                  <a:lnTo>
                    <a:pt x="1463" y="1292"/>
                  </a:lnTo>
                  <a:lnTo>
                    <a:pt x="1449" y="1354"/>
                  </a:lnTo>
                  <a:lnTo>
                    <a:pt x="1431" y="1413"/>
                  </a:lnTo>
                  <a:lnTo>
                    <a:pt x="1410" y="1471"/>
                  </a:lnTo>
                  <a:lnTo>
                    <a:pt x="1384" y="1527"/>
                  </a:lnTo>
                  <a:lnTo>
                    <a:pt x="1357" y="1581"/>
                  </a:lnTo>
                  <a:lnTo>
                    <a:pt x="1324" y="1635"/>
                  </a:lnTo>
                  <a:lnTo>
                    <a:pt x="1288" y="1687"/>
                  </a:lnTo>
                  <a:lnTo>
                    <a:pt x="1248" y="1740"/>
                  </a:lnTo>
                  <a:lnTo>
                    <a:pt x="1204" y="1792"/>
                  </a:lnTo>
                  <a:lnTo>
                    <a:pt x="1155" y="1844"/>
                  </a:lnTo>
                  <a:lnTo>
                    <a:pt x="1103" y="1895"/>
                  </a:lnTo>
                  <a:lnTo>
                    <a:pt x="1045" y="1946"/>
                  </a:lnTo>
                  <a:lnTo>
                    <a:pt x="84" y="2810"/>
                  </a:lnTo>
                  <a:lnTo>
                    <a:pt x="114" y="2488"/>
                  </a:lnTo>
                  <a:lnTo>
                    <a:pt x="38" y="2481"/>
                  </a:lnTo>
                  <a:lnTo>
                    <a:pt x="0" y="2939"/>
                  </a:lnTo>
                  <a:lnTo>
                    <a:pt x="458" y="2947"/>
                  </a:lnTo>
                  <a:lnTo>
                    <a:pt x="458" y="2872"/>
                  </a:lnTo>
                  <a:lnTo>
                    <a:pt x="129" y="2863"/>
                  </a:lnTo>
                  <a:lnTo>
                    <a:pt x="1092" y="2000"/>
                  </a:lnTo>
                  <a:lnTo>
                    <a:pt x="1092" y="2000"/>
                  </a:lnTo>
                  <a:lnTo>
                    <a:pt x="1151" y="1946"/>
                  </a:lnTo>
                  <a:lnTo>
                    <a:pt x="1208" y="1894"/>
                  </a:lnTo>
                  <a:lnTo>
                    <a:pt x="1260" y="1840"/>
                  </a:lnTo>
                  <a:lnTo>
                    <a:pt x="1308" y="1785"/>
                  </a:lnTo>
                  <a:lnTo>
                    <a:pt x="1350" y="1730"/>
                  </a:lnTo>
                  <a:lnTo>
                    <a:pt x="1388" y="1673"/>
                  </a:lnTo>
                  <a:lnTo>
                    <a:pt x="1424" y="1617"/>
                  </a:lnTo>
                  <a:lnTo>
                    <a:pt x="1455" y="1559"/>
                  </a:lnTo>
                  <a:lnTo>
                    <a:pt x="1481" y="1498"/>
                  </a:lnTo>
                  <a:lnTo>
                    <a:pt x="1504" y="1436"/>
                  </a:lnTo>
                  <a:lnTo>
                    <a:pt x="1522" y="1374"/>
                  </a:lnTo>
                  <a:lnTo>
                    <a:pt x="1539" y="1309"/>
                  </a:lnTo>
                  <a:lnTo>
                    <a:pt x="1551" y="1243"/>
                  </a:lnTo>
                  <a:lnTo>
                    <a:pt x="1559" y="1176"/>
                  </a:lnTo>
                  <a:lnTo>
                    <a:pt x="1564" y="1104"/>
                  </a:lnTo>
                  <a:lnTo>
                    <a:pt x="1565" y="1031"/>
                  </a:lnTo>
                  <a:lnTo>
                    <a:pt x="1565" y="1031"/>
                  </a:lnTo>
                  <a:lnTo>
                    <a:pt x="1564" y="983"/>
                  </a:lnTo>
                  <a:lnTo>
                    <a:pt x="1559" y="937"/>
                  </a:lnTo>
                  <a:lnTo>
                    <a:pt x="1553" y="889"/>
                  </a:lnTo>
                  <a:lnTo>
                    <a:pt x="1543" y="842"/>
                  </a:lnTo>
                  <a:lnTo>
                    <a:pt x="1530" y="797"/>
                  </a:lnTo>
                  <a:lnTo>
                    <a:pt x="1515" y="748"/>
                  </a:lnTo>
                  <a:lnTo>
                    <a:pt x="1497" y="701"/>
                  </a:lnTo>
                  <a:lnTo>
                    <a:pt x="1477" y="656"/>
                  </a:lnTo>
                  <a:lnTo>
                    <a:pt x="1453" y="612"/>
                  </a:lnTo>
                  <a:lnTo>
                    <a:pt x="1427" y="565"/>
                  </a:lnTo>
                  <a:lnTo>
                    <a:pt x="1398" y="521"/>
                  </a:lnTo>
                  <a:lnTo>
                    <a:pt x="1368" y="477"/>
                  </a:lnTo>
                  <a:lnTo>
                    <a:pt x="1336" y="433"/>
                  </a:lnTo>
                  <a:lnTo>
                    <a:pt x="1300" y="388"/>
                  </a:lnTo>
                  <a:lnTo>
                    <a:pt x="1262" y="347"/>
                  </a:lnTo>
                  <a:lnTo>
                    <a:pt x="1222" y="30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1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9" name="Google Shape;1059;p102"/>
          <p:cNvSpPr/>
          <p:nvPr/>
        </p:nvSpPr>
        <p:spPr>
          <a:xfrm>
            <a:off x="6353081" y="2510465"/>
            <a:ext cx="499890" cy="563150"/>
          </a:xfrm>
          <a:custGeom>
            <a:rect b="b" l="l" r="r" t="t"/>
            <a:pathLst>
              <a:path extrusionOk="0" h="3178" w="2823">
                <a:moveTo>
                  <a:pt x="1976" y="0"/>
                </a:moveTo>
                <a:lnTo>
                  <a:pt x="740" y="0"/>
                </a:lnTo>
                <a:lnTo>
                  <a:pt x="380" y="1528"/>
                </a:lnTo>
                <a:lnTo>
                  <a:pt x="380" y="1528"/>
                </a:lnTo>
                <a:lnTo>
                  <a:pt x="380" y="1543"/>
                </a:lnTo>
                <a:lnTo>
                  <a:pt x="0" y="3160"/>
                </a:lnTo>
                <a:lnTo>
                  <a:pt x="75" y="3177"/>
                </a:lnTo>
                <a:lnTo>
                  <a:pt x="173" y="2750"/>
                </a:lnTo>
                <a:lnTo>
                  <a:pt x="1243" y="2750"/>
                </a:lnTo>
                <a:lnTo>
                  <a:pt x="1145" y="3160"/>
                </a:lnTo>
                <a:lnTo>
                  <a:pt x="1221" y="3177"/>
                </a:lnTo>
                <a:lnTo>
                  <a:pt x="1945" y="177"/>
                </a:lnTo>
                <a:lnTo>
                  <a:pt x="2746" y="3177"/>
                </a:lnTo>
                <a:lnTo>
                  <a:pt x="2822" y="3153"/>
                </a:lnTo>
                <a:lnTo>
                  <a:pt x="1976" y="0"/>
                </a:lnTo>
                <a:close/>
                <a:moveTo>
                  <a:pt x="799" y="76"/>
                </a:moveTo>
                <a:lnTo>
                  <a:pt x="1886" y="76"/>
                </a:lnTo>
                <a:lnTo>
                  <a:pt x="1807" y="382"/>
                </a:lnTo>
                <a:lnTo>
                  <a:pt x="732" y="382"/>
                </a:lnTo>
                <a:lnTo>
                  <a:pt x="799" y="76"/>
                </a:lnTo>
                <a:close/>
                <a:moveTo>
                  <a:pt x="639" y="765"/>
                </a:moveTo>
                <a:lnTo>
                  <a:pt x="710" y="458"/>
                </a:lnTo>
                <a:lnTo>
                  <a:pt x="1794" y="458"/>
                </a:lnTo>
                <a:lnTo>
                  <a:pt x="1716" y="765"/>
                </a:lnTo>
                <a:lnTo>
                  <a:pt x="639" y="765"/>
                </a:lnTo>
                <a:close/>
                <a:moveTo>
                  <a:pt x="1701" y="841"/>
                </a:moveTo>
                <a:lnTo>
                  <a:pt x="1624" y="1146"/>
                </a:lnTo>
                <a:lnTo>
                  <a:pt x="550" y="1146"/>
                </a:lnTo>
                <a:lnTo>
                  <a:pt x="617" y="841"/>
                </a:lnTo>
                <a:lnTo>
                  <a:pt x="1701" y="841"/>
                </a:lnTo>
                <a:close/>
                <a:moveTo>
                  <a:pt x="533" y="1222"/>
                </a:moveTo>
                <a:lnTo>
                  <a:pt x="1610" y="1222"/>
                </a:lnTo>
                <a:lnTo>
                  <a:pt x="1534" y="1528"/>
                </a:lnTo>
                <a:lnTo>
                  <a:pt x="464" y="1528"/>
                </a:lnTo>
                <a:lnTo>
                  <a:pt x="533" y="1222"/>
                </a:lnTo>
                <a:close/>
                <a:moveTo>
                  <a:pt x="358" y="1984"/>
                </a:moveTo>
                <a:lnTo>
                  <a:pt x="1434" y="1984"/>
                </a:lnTo>
                <a:lnTo>
                  <a:pt x="1358" y="2290"/>
                </a:lnTo>
                <a:lnTo>
                  <a:pt x="288" y="2290"/>
                </a:lnTo>
                <a:lnTo>
                  <a:pt x="358" y="1984"/>
                </a:lnTo>
                <a:close/>
                <a:moveTo>
                  <a:pt x="190" y="2674"/>
                </a:moveTo>
                <a:lnTo>
                  <a:pt x="257" y="2366"/>
                </a:lnTo>
                <a:lnTo>
                  <a:pt x="1328" y="2366"/>
                </a:lnTo>
                <a:lnTo>
                  <a:pt x="1252" y="2674"/>
                </a:lnTo>
                <a:lnTo>
                  <a:pt x="190" y="2674"/>
                </a:lnTo>
                <a:close/>
                <a:moveTo>
                  <a:pt x="1450" y="1908"/>
                </a:moveTo>
                <a:lnTo>
                  <a:pt x="372" y="1908"/>
                </a:lnTo>
                <a:lnTo>
                  <a:pt x="442" y="1604"/>
                </a:lnTo>
                <a:lnTo>
                  <a:pt x="1518" y="1604"/>
                </a:lnTo>
                <a:lnTo>
                  <a:pt x="1450" y="190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0" name="Google Shape;106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962" y="2881375"/>
            <a:ext cx="2293750" cy="185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00" y="1397474"/>
            <a:ext cx="2275684" cy="8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102"/>
          <p:cNvSpPr txBox="1"/>
          <p:nvPr/>
        </p:nvSpPr>
        <p:spPr>
          <a:xfrm>
            <a:off x="193725" y="992775"/>
            <a:ext cx="24849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Flat directory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63" name="Google Shape;1063;p102"/>
          <p:cNvSpPr txBox="1"/>
          <p:nvPr/>
        </p:nvSpPr>
        <p:spPr>
          <a:xfrm>
            <a:off x="149763" y="2361450"/>
            <a:ext cx="26061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Modular directory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64" name="Google Shape;1064;p102"/>
          <p:cNvSpPr txBox="1"/>
          <p:nvPr/>
        </p:nvSpPr>
        <p:spPr>
          <a:xfrm>
            <a:off x="2922275" y="1239750"/>
            <a:ext cx="2858700" cy="3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main.tf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main file which holds the resource configuration.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_interface.tf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Montserrat Light"/>
                <a:ea typeface="Montserrat Light"/>
                <a:cs typeface="Montserrat Light"/>
                <a:sym typeface="Montserrat Light"/>
              </a:rPr>
              <a:t>Declares variables &amp; outputs and any extra information that could be useful. e.g. description, variable type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terraform.tfvars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Montserrat Light"/>
                <a:ea typeface="Montserrat Light"/>
                <a:cs typeface="Montserrat Light"/>
                <a:sym typeface="Montserrat Light"/>
              </a:rPr>
              <a:t>Holds the variables themselves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versions.tf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Montserrat Light"/>
                <a:ea typeface="Montserrat Light"/>
                <a:cs typeface="Montserrat Light"/>
                <a:sym typeface="Montserrat Light"/>
              </a:rPr>
              <a:t>Where the provider versions can be specified, e.g. aws provider, terraform version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Custom 36">
      <a:dk1>
        <a:srgbClr val="000000"/>
      </a:dk1>
      <a:lt1>
        <a:srgbClr val="FFFFFF"/>
      </a:lt1>
      <a:dk2>
        <a:srgbClr val="808080"/>
      </a:dk2>
      <a:lt2>
        <a:srgbClr val="F2F2F2"/>
      </a:lt2>
      <a:accent1>
        <a:srgbClr val="FAB31E"/>
      </a:accent1>
      <a:accent2>
        <a:srgbClr val="000000"/>
      </a:accent2>
      <a:accent3>
        <a:srgbClr val="FFFFFF"/>
      </a:accent3>
      <a:accent4>
        <a:srgbClr val="513272"/>
      </a:accent4>
      <a:accent5>
        <a:srgbClr val="F2F2F2"/>
      </a:accent5>
      <a:accent6>
        <a:srgbClr val="C31E58"/>
      </a:accent6>
      <a:hlink>
        <a:srgbClr val="000000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